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44"/>
  </p:notesMasterIdLst>
  <p:handoutMasterIdLst>
    <p:handoutMasterId r:id="rId45"/>
  </p:handoutMasterIdLst>
  <p:sldIdLst>
    <p:sldId id="271" r:id="rId5"/>
    <p:sldId id="272" r:id="rId6"/>
    <p:sldId id="273" r:id="rId7"/>
    <p:sldId id="275" r:id="rId8"/>
    <p:sldId id="276" r:id="rId9"/>
    <p:sldId id="306" r:id="rId10"/>
    <p:sldId id="307" r:id="rId11"/>
    <p:sldId id="308" r:id="rId12"/>
    <p:sldId id="310" r:id="rId13"/>
    <p:sldId id="311" r:id="rId14"/>
    <p:sldId id="312" r:id="rId15"/>
    <p:sldId id="277" r:id="rId16"/>
    <p:sldId id="278" r:id="rId17"/>
    <p:sldId id="279" r:id="rId18"/>
    <p:sldId id="281" r:id="rId19"/>
    <p:sldId id="280" r:id="rId20"/>
    <p:sldId id="282" r:id="rId21"/>
    <p:sldId id="284" r:id="rId22"/>
    <p:sldId id="283" r:id="rId23"/>
    <p:sldId id="285" r:id="rId24"/>
    <p:sldId id="286" r:id="rId25"/>
    <p:sldId id="287" r:id="rId26"/>
    <p:sldId id="288" r:id="rId27"/>
    <p:sldId id="291" r:id="rId28"/>
    <p:sldId id="303" r:id="rId29"/>
    <p:sldId id="302" r:id="rId30"/>
    <p:sldId id="305" r:id="rId31"/>
    <p:sldId id="304" r:id="rId32"/>
    <p:sldId id="290" r:id="rId33"/>
    <p:sldId id="294" r:id="rId34"/>
    <p:sldId id="297" r:id="rId35"/>
    <p:sldId id="298" r:id="rId36"/>
    <p:sldId id="299" r:id="rId37"/>
    <p:sldId id="313" r:id="rId38"/>
    <p:sldId id="300" r:id="rId39"/>
    <p:sldId id="289" r:id="rId40"/>
    <p:sldId id="295" r:id="rId41"/>
    <p:sldId id="296" r:id="rId42"/>
    <p:sldId id="301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14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91" autoAdjust="0"/>
    <p:restoredTop sz="94410" autoAdjust="0"/>
  </p:normalViewPr>
  <p:slideViewPr>
    <p:cSldViewPr snapToGrid="0">
      <p:cViewPr varScale="1">
        <p:scale>
          <a:sx n="76" d="100"/>
          <a:sy n="76" d="100"/>
        </p:scale>
        <p:origin x="1382" y="67"/>
      </p:cViewPr>
      <p:guideLst>
        <p:guide pos="2880"/>
        <p:guide orient="horz" pos="14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-23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C462DF-A414-424E-A3A9-065AE993A36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E837C89A-9C4D-4A2A-9A67-0017BF6E18E3}">
      <dgm:prSet phldrT="[Text]" custT="1"/>
      <dgm:spPr/>
      <dgm:t>
        <a:bodyPr/>
        <a:lstStyle/>
        <a:p>
          <a:r>
            <a:rPr lang="de-DE" sz="1600" dirty="0"/>
            <a:t>Content-Suche</a:t>
          </a:r>
          <a:endParaRPr lang="en-US" sz="1600" dirty="0"/>
        </a:p>
      </dgm:t>
    </dgm:pt>
    <dgm:pt modelId="{B4BA9391-806F-44A4-AA8E-7E8ACA94BB9A}" type="parTrans" cxnId="{C19B015A-B08F-431E-A2FD-4F9D20EF4B2C}">
      <dgm:prSet/>
      <dgm:spPr/>
      <dgm:t>
        <a:bodyPr/>
        <a:lstStyle/>
        <a:p>
          <a:endParaRPr lang="en-US"/>
        </a:p>
      </dgm:t>
    </dgm:pt>
    <dgm:pt modelId="{7FF7E52A-395F-4BD5-8A26-7B5DA4EDA6B3}" type="sibTrans" cxnId="{C19B015A-B08F-431E-A2FD-4F9D20EF4B2C}">
      <dgm:prSet/>
      <dgm:spPr/>
      <dgm:t>
        <a:bodyPr/>
        <a:lstStyle/>
        <a:p>
          <a:endParaRPr lang="en-US"/>
        </a:p>
      </dgm:t>
    </dgm:pt>
    <dgm:pt modelId="{879C6FC6-22BF-4FD5-AB83-4855698CCBFE}">
      <dgm:prSet phldrT="[Text]" custT="1"/>
      <dgm:spPr/>
      <dgm:t>
        <a:bodyPr/>
        <a:lstStyle/>
        <a:p>
          <a:r>
            <a:rPr lang="de-DE" sz="1600" dirty="0"/>
            <a:t>Strukturierte</a:t>
          </a:r>
          <a:br>
            <a:rPr lang="de-DE" sz="1600" dirty="0"/>
          </a:br>
          <a:r>
            <a:rPr lang="de-DE" sz="1600" dirty="0"/>
            <a:t>Suche</a:t>
          </a:r>
          <a:br>
            <a:rPr lang="de-DE" sz="1000" dirty="0"/>
          </a:br>
          <a:r>
            <a:rPr lang="de-DE" sz="1000" dirty="0"/>
            <a:t>(Metadaten)</a:t>
          </a:r>
          <a:endParaRPr lang="en-US" sz="1000" dirty="0"/>
        </a:p>
      </dgm:t>
    </dgm:pt>
    <dgm:pt modelId="{964F7F3A-D14C-4EA3-B4CC-955BC74219FD}" type="parTrans" cxnId="{99A10220-4862-437E-8986-3FB2F35977F3}">
      <dgm:prSet/>
      <dgm:spPr/>
      <dgm:t>
        <a:bodyPr/>
        <a:lstStyle/>
        <a:p>
          <a:endParaRPr lang="en-US"/>
        </a:p>
      </dgm:t>
    </dgm:pt>
    <dgm:pt modelId="{E8E2EEDF-2ECC-478A-9A5A-1F9F7E6C3044}" type="sibTrans" cxnId="{99A10220-4862-437E-8986-3FB2F35977F3}">
      <dgm:prSet/>
      <dgm:spPr/>
      <dgm:t>
        <a:bodyPr/>
        <a:lstStyle/>
        <a:p>
          <a:endParaRPr lang="en-US"/>
        </a:p>
      </dgm:t>
    </dgm:pt>
    <dgm:pt modelId="{81E35AAA-6158-438B-99B5-CD92657E9F1E}">
      <dgm:prSet phldrT="[Text]" custT="1"/>
      <dgm:spPr/>
      <dgm:t>
        <a:bodyPr/>
        <a:lstStyle/>
        <a:p>
          <a:r>
            <a:rPr lang="de-DE" sz="1600" dirty="0"/>
            <a:t>Navigation</a:t>
          </a:r>
          <a:br>
            <a:rPr lang="de-DE" sz="1000" dirty="0"/>
          </a:br>
          <a:r>
            <a:rPr lang="de-DE" sz="1000" dirty="0"/>
            <a:t>(Bäume)</a:t>
          </a:r>
          <a:endParaRPr lang="en-US" sz="1000" dirty="0"/>
        </a:p>
      </dgm:t>
    </dgm:pt>
    <dgm:pt modelId="{7597F98B-B4AE-4B4E-A859-F2AF98051CFD}" type="parTrans" cxnId="{04D390FC-454F-40B4-B675-40A18451E3EB}">
      <dgm:prSet/>
      <dgm:spPr/>
      <dgm:t>
        <a:bodyPr/>
        <a:lstStyle/>
        <a:p>
          <a:endParaRPr lang="en-US"/>
        </a:p>
      </dgm:t>
    </dgm:pt>
    <dgm:pt modelId="{3BF1712B-EF28-47FD-9152-0B02F7570365}" type="sibTrans" cxnId="{04D390FC-454F-40B4-B675-40A18451E3EB}">
      <dgm:prSet/>
      <dgm:spPr/>
      <dgm:t>
        <a:bodyPr/>
        <a:lstStyle/>
        <a:p>
          <a:endParaRPr lang="en-US"/>
        </a:p>
      </dgm:t>
    </dgm:pt>
    <dgm:pt modelId="{48F0F61F-FCAC-4A58-8AD7-5407F188576F}">
      <dgm:prSet phldrT="[Text]" custT="1"/>
      <dgm:spPr/>
      <dgm:t>
        <a:bodyPr/>
        <a:lstStyle/>
        <a:p>
          <a:r>
            <a:rPr lang="de-DE" sz="1600" dirty="0"/>
            <a:t>Filterung</a:t>
          </a:r>
          <a:br>
            <a:rPr lang="de-DE" sz="1000" dirty="0"/>
          </a:br>
          <a:r>
            <a:rPr lang="de-DE" sz="1000" dirty="0"/>
            <a:t>(</a:t>
          </a:r>
          <a:r>
            <a:rPr lang="de-DE" sz="1000" dirty="0" err="1"/>
            <a:t>Facettierung</a:t>
          </a:r>
          <a:r>
            <a:rPr lang="de-DE" sz="1000" dirty="0"/>
            <a:t>)</a:t>
          </a:r>
          <a:endParaRPr lang="en-US" sz="1000" dirty="0"/>
        </a:p>
      </dgm:t>
    </dgm:pt>
    <dgm:pt modelId="{0B719DD3-AFF0-4918-976F-9068CF0AB63F}" type="parTrans" cxnId="{4D09F96D-C8A9-4058-82CA-0A047AC7F03A}">
      <dgm:prSet/>
      <dgm:spPr/>
      <dgm:t>
        <a:bodyPr/>
        <a:lstStyle/>
        <a:p>
          <a:endParaRPr lang="en-US"/>
        </a:p>
      </dgm:t>
    </dgm:pt>
    <dgm:pt modelId="{F88FC261-DE2B-4C37-A9D7-A2AE11E34713}" type="sibTrans" cxnId="{4D09F96D-C8A9-4058-82CA-0A047AC7F03A}">
      <dgm:prSet/>
      <dgm:spPr/>
      <dgm:t>
        <a:bodyPr/>
        <a:lstStyle/>
        <a:p>
          <a:endParaRPr lang="en-US"/>
        </a:p>
      </dgm:t>
    </dgm:pt>
    <dgm:pt modelId="{99A8A61C-254A-4632-8CCC-01E9B7A134BD}">
      <dgm:prSet phldrT="[Text]" custT="1"/>
      <dgm:spPr/>
      <dgm:t>
        <a:bodyPr/>
        <a:lstStyle/>
        <a:p>
          <a:r>
            <a:rPr lang="de-DE" sz="1600" dirty="0">
              <a:solidFill>
                <a:schemeClr val="accent6">
                  <a:lumMod val="75000"/>
                </a:schemeClr>
              </a:solidFill>
            </a:rPr>
            <a:t>Direkte Suche</a:t>
          </a:r>
          <a:endParaRPr lang="en-US" sz="1600" dirty="0">
            <a:solidFill>
              <a:schemeClr val="accent6">
                <a:lumMod val="75000"/>
              </a:schemeClr>
            </a:solidFill>
          </a:endParaRPr>
        </a:p>
      </dgm:t>
    </dgm:pt>
    <dgm:pt modelId="{4D412212-6E4B-4CC9-80C5-6AC8ED8E0F70}" type="parTrans" cxnId="{29843C06-E917-43B3-8745-E508890EC5B3}">
      <dgm:prSet/>
      <dgm:spPr/>
      <dgm:t>
        <a:bodyPr/>
        <a:lstStyle/>
        <a:p>
          <a:endParaRPr lang="en-US"/>
        </a:p>
      </dgm:t>
    </dgm:pt>
    <dgm:pt modelId="{A962BCB8-1382-4D4D-A132-41155F344302}" type="sibTrans" cxnId="{29843C06-E917-43B3-8745-E508890EC5B3}">
      <dgm:prSet/>
      <dgm:spPr/>
      <dgm:t>
        <a:bodyPr/>
        <a:lstStyle/>
        <a:p>
          <a:endParaRPr lang="en-US"/>
        </a:p>
      </dgm:t>
    </dgm:pt>
    <dgm:pt modelId="{5273C37D-036B-4E62-A49C-AF3E08D585F7}">
      <dgm:prSet phldrT="[Text]"/>
      <dgm:spPr/>
      <dgm:t>
        <a:bodyPr/>
        <a:lstStyle/>
        <a:p>
          <a:r>
            <a:rPr lang="de-DE" dirty="0">
              <a:solidFill>
                <a:schemeClr val="accent3">
                  <a:lumMod val="40000"/>
                  <a:lumOff val="60000"/>
                </a:schemeClr>
              </a:solidFill>
            </a:rPr>
            <a:t>Indexierung</a:t>
          </a:r>
          <a:endParaRPr lang="en-US" dirty="0">
            <a:solidFill>
              <a:schemeClr val="accent3">
                <a:lumMod val="40000"/>
                <a:lumOff val="60000"/>
              </a:schemeClr>
            </a:solidFill>
          </a:endParaRPr>
        </a:p>
      </dgm:t>
    </dgm:pt>
    <dgm:pt modelId="{174D1DE4-261E-4932-8304-0D450A1E9869}" type="parTrans" cxnId="{C55AEABD-9BED-4CBC-BBDC-51CAC4B64623}">
      <dgm:prSet/>
      <dgm:spPr/>
      <dgm:t>
        <a:bodyPr/>
        <a:lstStyle/>
        <a:p>
          <a:endParaRPr lang="en-US"/>
        </a:p>
      </dgm:t>
    </dgm:pt>
    <dgm:pt modelId="{DE3B546F-21E9-4829-B7C1-F26AED88E50E}" type="sibTrans" cxnId="{C55AEABD-9BED-4CBC-BBDC-51CAC4B64623}">
      <dgm:prSet/>
      <dgm:spPr/>
      <dgm:t>
        <a:bodyPr/>
        <a:lstStyle/>
        <a:p>
          <a:endParaRPr lang="en-US"/>
        </a:p>
      </dgm:t>
    </dgm:pt>
    <dgm:pt modelId="{ADDC44D8-C8BA-4A33-AD28-B08008A651C9}">
      <dgm:prSet phldrT="[Text]"/>
      <dgm:spPr/>
      <dgm:t>
        <a:bodyPr/>
        <a:lstStyle/>
        <a:p>
          <a:r>
            <a:rPr lang="de-DE" dirty="0">
              <a:solidFill>
                <a:schemeClr val="bg2">
                  <a:lumMod val="25000"/>
                </a:schemeClr>
              </a:solidFill>
            </a:rPr>
            <a:t>IN</a:t>
          </a:r>
          <a:endParaRPr lang="en-US" dirty="0">
            <a:solidFill>
              <a:schemeClr val="bg2">
                <a:lumMod val="25000"/>
              </a:schemeClr>
            </a:solidFill>
          </a:endParaRPr>
        </a:p>
      </dgm:t>
    </dgm:pt>
    <dgm:pt modelId="{7660CFF4-156B-42A2-A4EC-E4611C603F4F}" type="parTrans" cxnId="{616F23A2-350F-4992-ACBC-B6C060D7B909}">
      <dgm:prSet/>
      <dgm:spPr/>
      <dgm:t>
        <a:bodyPr/>
        <a:lstStyle/>
        <a:p>
          <a:endParaRPr lang="en-US"/>
        </a:p>
      </dgm:t>
    </dgm:pt>
    <dgm:pt modelId="{67C49DFD-8EF3-48BD-8B28-397D392B4829}" type="sibTrans" cxnId="{616F23A2-350F-4992-ACBC-B6C060D7B909}">
      <dgm:prSet/>
      <dgm:spPr/>
      <dgm:t>
        <a:bodyPr/>
        <a:lstStyle/>
        <a:p>
          <a:endParaRPr lang="en-US"/>
        </a:p>
      </dgm:t>
    </dgm:pt>
    <dgm:pt modelId="{EC309E96-BEBE-4B65-BAAE-CFC7E01768CE}">
      <dgm:prSet phldrT="[Text]"/>
      <dgm:spPr/>
      <dgm:t>
        <a:bodyPr/>
        <a:lstStyle/>
        <a:p>
          <a:r>
            <a:rPr lang="de-DE" dirty="0">
              <a:solidFill>
                <a:schemeClr val="bg2">
                  <a:lumMod val="25000"/>
                </a:schemeClr>
              </a:solidFill>
            </a:rPr>
            <a:t>EX</a:t>
          </a:r>
          <a:endParaRPr lang="en-US" dirty="0">
            <a:solidFill>
              <a:schemeClr val="bg2">
                <a:lumMod val="25000"/>
              </a:schemeClr>
            </a:solidFill>
          </a:endParaRPr>
        </a:p>
      </dgm:t>
    </dgm:pt>
    <dgm:pt modelId="{CD58E558-E912-4D4C-B19D-21971F87EFD3}" type="parTrans" cxnId="{5F2CEB8D-7135-4BAE-AEB1-1808F5188D32}">
      <dgm:prSet/>
      <dgm:spPr/>
      <dgm:t>
        <a:bodyPr/>
        <a:lstStyle/>
        <a:p>
          <a:endParaRPr lang="en-US"/>
        </a:p>
      </dgm:t>
    </dgm:pt>
    <dgm:pt modelId="{C5F87305-C04F-448E-9F54-77D1861874AF}" type="sibTrans" cxnId="{5F2CEB8D-7135-4BAE-AEB1-1808F5188D32}">
      <dgm:prSet/>
      <dgm:spPr/>
      <dgm:t>
        <a:bodyPr/>
        <a:lstStyle/>
        <a:p>
          <a:endParaRPr lang="en-US"/>
        </a:p>
      </dgm:t>
    </dgm:pt>
    <dgm:pt modelId="{1C52FD4B-EE31-4FB7-AA97-6BEF5009FF79}">
      <dgm:prSet phldrT="[Text]"/>
      <dgm:spPr/>
      <dgm:t>
        <a:bodyPr/>
        <a:lstStyle/>
        <a:p>
          <a:r>
            <a:rPr lang="de-DE" dirty="0">
              <a:solidFill>
                <a:schemeClr val="bg2">
                  <a:lumMod val="25000"/>
                </a:schemeClr>
              </a:solidFill>
            </a:rPr>
            <a:t>VAR</a:t>
          </a:r>
          <a:endParaRPr lang="en-US" dirty="0">
            <a:solidFill>
              <a:schemeClr val="bg2">
                <a:lumMod val="25000"/>
              </a:schemeClr>
            </a:solidFill>
          </a:endParaRPr>
        </a:p>
      </dgm:t>
    </dgm:pt>
    <dgm:pt modelId="{BC6DD714-8A52-449A-80C0-0E90DF09A639}" type="parTrans" cxnId="{F0BF8CE2-6729-4BEF-AC9D-9C19D843D56A}">
      <dgm:prSet/>
      <dgm:spPr/>
      <dgm:t>
        <a:bodyPr/>
        <a:lstStyle/>
        <a:p>
          <a:endParaRPr lang="en-US"/>
        </a:p>
      </dgm:t>
    </dgm:pt>
    <dgm:pt modelId="{DEA5F40C-6DF2-4C0A-AEB5-4F709F53B210}" type="sibTrans" cxnId="{F0BF8CE2-6729-4BEF-AC9D-9C19D843D56A}">
      <dgm:prSet/>
      <dgm:spPr/>
      <dgm:t>
        <a:bodyPr/>
        <a:lstStyle/>
        <a:p>
          <a:endParaRPr lang="en-US"/>
        </a:p>
      </dgm:t>
    </dgm:pt>
    <dgm:pt modelId="{59CB15C6-5C3D-4C09-979A-46BE0D6A365C}">
      <dgm:prSet phldrT="[Text]"/>
      <dgm:spPr/>
      <dgm:t>
        <a:bodyPr/>
        <a:lstStyle/>
        <a:p>
          <a:r>
            <a:rPr lang="de-DE" b="1" dirty="0">
              <a:solidFill>
                <a:schemeClr val="accent6">
                  <a:lumMod val="75000"/>
                </a:schemeClr>
              </a:solidFill>
            </a:rPr>
            <a:t>DOK.</a:t>
          </a:r>
          <a:br>
            <a:rPr lang="de-DE" b="1" dirty="0">
              <a:solidFill>
                <a:schemeClr val="accent6">
                  <a:lumMod val="75000"/>
                </a:schemeClr>
              </a:solidFill>
            </a:rPr>
          </a:br>
          <a:r>
            <a:rPr lang="de-DE" b="1" dirty="0">
              <a:solidFill>
                <a:schemeClr val="accent6">
                  <a:lumMod val="75000"/>
                </a:schemeClr>
              </a:solidFill>
            </a:rPr>
            <a:t>STRUKT.</a:t>
          </a:r>
          <a:endParaRPr lang="en-US" b="1" dirty="0">
            <a:solidFill>
              <a:schemeClr val="accent6">
                <a:lumMod val="75000"/>
              </a:schemeClr>
            </a:solidFill>
          </a:endParaRPr>
        </a:p>
      </dgm:t>
    </dgm:pt>
    <dgm:pt modelId="{08440530-8539-48CF-ABF9-B1B3BF4E3395}" type="parTrans" cxnId="{0A8B2DF9-C719-4E2A-A616-C5192DE66B73}">
      <dgm:prSet/>
      <dgm:spPr/>
      <dgm:t>
        <a:bodyPr/>
        <a:lstStyle/>
        <a:p>
          <a:endParaRPr lang="en-US"/>
        </a:p>
      </dgm:t>
    </dgm:pt>
    <dgm:pt modelId="{7856C6D7-CBD2-45B1-BAC0-47A8787A40FF}" type="sibTrans" cxnId="{0A8B2DF9-C719-4E2A-A616-C5192DE66B73}">
      <dgm:prSet/>
      <dgm:spPr/>
      <dgm:t>
        <a:bodyPr/>
        <a:lstStyle/>
        <a:p>
          <a:endParaRPr lang="en-US"/>
        </a:p>
      </dgm:t>
    </dgm:pt>
    <dgm:pt modelId="{C848FA63-2774-4DE3-BED3-B22CF3F9E424}">
      <dgm:prSet phldrT="[Text]"/>
      <dgm:spPr/>
      <dgm:t>
        <a:bodyPr/>
        <a:lstStyle/>
        <a:p>
          <a:r>
            <a:rPr lang="de-DE" b="1" dirty="0">
              <a:solidFill>
                <a:schemeClr val="accent6">
                  <a:lumMod val="75000"/>
                </a:schemeClr>
              </a:solidFill>
            </a:rPr>
            <a:t>IN</a:t>
          </a:r>
          <a:endParaRPr lang="en-US" b="1" dirty="0">
            <a:solidFill>
              <a:schemeClr val="accent6">
                <a:lumMod val="75000"/>
              </a:schemeClr>
            </a:solidFill>
          </a:endParaRPr>
        </a:p>
      </dgm:t>
    </dgm:pt>
    <dgm:pt modelId="{353660B7-0F12-4862-ABFA-46A6A8CCEEEB}" type="parTrans" cxnId="{0F3B6C24-861F-400B-A6D9-D0A1E0D13B15}">
      <dgm:prSet/>
      <dgm:spPr/>
      <dgm:t>
        <a:bodyPr/>
        <a:lstStyle/>
        <a:p>
          <a:endParaRPr lang="en-US"/>
        </a:p>
      </dgm:t>
    </dgm:pt>
    <dgm:pt modelId="{35C94708-0742-4249-9F9A-BE80E2A1B68E}" type="sibTrans" cxnId="{0F3B6C24-861F-400B-A6D9-D0A1E0D13B15}">
      <dgm:prSet/>
      <dgm:spPr/>
      <dgm:t>
        <a:bodyPr/>
        <a:lstStyle/>
        <a:p>
          <a:endParaRPr lang="en-US"/>
        </a:p>
      </dgm:t>
    </dgm:pt>
    <dgm:pt modelId="{ABBD7C54-17B9-4867-9096-0699DFE22EB5}">
      <dgm:prSet phldrT="[Text]"/>
      <dgm:spPr/>
      <dgm:t>
        <a:bodyPr/>
        <a:lstStyle/>
        <a:p>
          <a:r>
            <a:rPr lang="de-DE" b="1" dirty="0">
              <a:solidFill>
                <a:schemeClr val="accent6">
                  <a:lumMod val="75000"/>
                </a:schemeClr>
              </a:solidFill>
            </a:rPr>
            <a:t>EX</a:t>
          </a:r>
          <a:endParaRPr lang="en-US" b="1" dirty="0">
            <a:solidFill>
              <a:schemeClr val="accent6">
                <a:lumMod val="75000"/>
              </a:schemeClr>
            </a:solidFill>
          </a:endParaRPr>
        </a:p>
      </dgm:t>
    </dgm:pt>
    <dgm:pt modelId="{61C7B8C8-FF13-46AA-8688-93E7A37DD4D8}" type="parTrans" cxnId="{FF108BFE-C215-42CC-A72D-64575F04E87E}">
      <dgm:prSet/>
      <dgm:spPr/>
      <dgm:t>
        <a:bodyPr/>
        <a:lstStyle/>
        <a:p>
          <a:endParaRPr lang="en-US"/>
        </a:p>
      </dgm:t>
    </dgm:pt>
    <dgm:pt modelId="{25882C58-7883-430A-9770-51D4E72ED08F}" type="sibTrans" cxnId="{FF108BFE-C215-42CC-A72D-64575F04E87E}">
      <dgm:prSet/>
      <dgm:spPr/>
      <dgm:t>
        <a:bodyPr/>
        <a:lstStyle/>
        <a:p>
          <a:endParaRPr lang="en-US"/>
        </a:p>
      </dgm:t>
    </dgm:pt>
    <dgm:pt modelId="{103C65DA-8B28-4E7D-9274-16BADA730CF4}">
      <dgm:prSet phldrT="[Text]"/>
      <dgm:spPr/>
      <dgm:t>
        <a:bodyPr/>
        <a:lstStyle/>
        <a:p>
          <a:r>
            <a:rPr lang="de-DE" dirty="0">
              <a:solidFill>
                <a:schemeClr val="bg2">
                  <a:lumMod val="25000"/>
                </a:schemeClr>
              </a:solidFill>
            </a:rPr>
            <a:t>VAR</a:t>
          </a:r>
          <a:endParaRPr lang="en-US" dirty="0">
            <a:solidFill>
              <a:schemeClr val="bg2">
                <a:lumMod val="25000"/>
              </a:schemeClr>
            </a:solidFill>
          </a:endParaRPr>
        </a:p>
      </dgm:t>
    </dgm:pt>
    <dgm:pt modelId="{1803D5E2-A137-4AC2-8732-D4E76C7215F3}" type="parTrans" cxnId="{EA949003-A1B7-4DAC-B4C6-E08993EA7B72}">
      <dgm:prSet/>
      <dgm:spPr/>
      <dgm:t>
        <a:bodyPr/>
        <a:lstStyle/>
        <a:p>
          <a:endParaRPr lang="en-US"/>
        </a:p>
      </dgm:t>
    </dgm:pt>
    <dgm:pt modelId="{C024C419-6A45-4FED-8A1D-A952BD42038D}" type="sibTrans" cxnId="{EA949003-A1B7-4DAC-B4C6-E08993EA7B72}">
      <dgm:prSet/>
      <dgm:spPr/>
      <dgm:t>
        <a:bodyPr/>
        <a:lstStyle/>
        <a:p>
          <a:endParaRPr lang="en-US"/>
        </a:p>
      </dgm:t>
    </dgm:pt>
    <dgm:pt modelId="{9E10171F-57DB-455A-9D09-7DC9D0854BB8}" type="pres">
      <dgm:prSet presAssocID="{2BC462DF-A414-424E-A3A9-065AE993A36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9DF8ED0-7369-4EEF-AC09-6907DED879E9}" type="pres">
      <dgm:prSet presAssocID="{E837C89A-9C4D-4A2A-9A67-0017BF6E18E3}" presName="hierRoot1" presStyleCnt="0"/>
      <dgm:spPr/>
    </dgm:pt>
    <dgm:pt modelId="{9A2CA65B-29E3-4126-AEAF-B0127D832359}" type="pres">
      <dgm:prSet presAssocID="{E837C89A-9C4D-4A2A-9A67-0017BF6E18E3}" presName="composite" presStyleCnt="0"/>
      <dgm:spPr/>
    </dgm:pt>
    <dgm:pt modelId="{38A86954-19CB-4794-B4BF-5D86301ECC9B}" type="pres">
      <dgm:prSet presAssocID="{E837C89A-9C4D-4A2A-9A67-0017BF6E18E3}" presName="background" presStyleLbl="node0" presStyleIdx="0" presStyleCnt="1"/>
      <dgm:spPr/>
    </dgm:pt>
    <dgm:pt modelId="{47E4CCAB-1294-42F5-B1CF-59456924C47F}" type="pres">
      <dgm:prSet presAssocID="{E837C89A-9C4D-4A2A-9A67-0017BF6E18E3}" presName="text" presStyleLbl="fgAcc0" presStyleIdx="0" presStyleCnt="1" custScaleX="189103" custLinFactNeighborX="-7756" custLinFactNeighborY="-36641">
        <dgm:presLayoutVars>
          <dgm:chPref val="3"/>
        </dgm:presLayoutVars>
      </dgm:prSet>
      <dgm:spPr/>
    </dgm:pt>
    <dgm:pt modelId="{9B9C6FDE-7E68-48B3-9E25-43963948AB1A}" type="pres">
      <dgm:prSet presAssocID="{E837C89A-9C4D-4A2A-9A67-0017BF6E18E3}" presName="hierChild2" presStyleCnt="0"/>
      <dgm:spPr/>
    </dgm:pt>
    <dgm:pt modelId="{F7E0B92D-80F9-4E75-82A4-9DF0DC3ADE93}" type="pres">
      <dgm:prSet presAssocID="{964F7F3A-D14C-4EA3-B4CC-955BC74219FD}" presName="Name10" presStyleLbl="parChTrans1D2" presStyleIdx="0" presStyleCnt="2"/>
      <dgm:spPr/>
    </dgm:pt>
    <dgm:pt modelId="{3D03C418-5608-4039-B062-71632E56BC2E}" type="pres">
      <dgm:prSet presAssocID="{879C6FC6-22BF-4FD5-AB83-4855698CCBFE}" presName="hierRoot2" presStyleCnt="0"/>
      <dgm:spPr/>
    </dgm:pt>
    <dgm:pt modelId="{A35E95F0-B673-47D5-A208-3795046C369D}" type="pres">
      <dgm:prSet presAssocID="{879C6FC6-22BF-4FD5-AB83-4855698CCBFE}" presName="composite2" presStyleCnt="0"/>
      <dgm:spPr/>
    </dgm:pt>
    <dgm:pt modelId="{79D8613B-CCFD-431C-A448-447D1013A7E0}" type="pres">
      <dgm:prSet presAssocID="{879C6FC6-22BF-4FD5-AB83-4855698CCBFE}" presName="background2" presStyleLbl="node2" presStyleIdx="0" presStyleCnt="2"/>
      <dgm:spPr/>
    </dgm:pt>
    <dgm:pt modelId="{A6F48305-627A-4592-8041-0C507167E6D7}" type="pres">
      <dgm:prSet presAssocID="{879C6FC6-22BF-4FD5-AB83-4855698CCBFE}" presName="text2" presStyleLbl="fgAcc2" presStyleIdx="0" presStyleCnt="2" custScaleX="163420" custLinFactNeighborX="-16804" custLinFactNeighborY="-16285">
        <dgm:presLayoutVars>
          <dgm:chPref val="3"/>
        </dgm:presLayoutVars>
      </dgm:prSet>
      <dgm:spPr/>
    </dgm:pt>
    <dgm:pt modelId="{B769D4BA-5E9D-4E40-A0AE-D54D77921EF0}" type="pres">
      <dgm:prSet presAssocID="{879C6FC6-22BF-4FD5-AB83-4855698CCBFE}" presName="hierChild3" presStyleCnt="0"/>
      <dgm:spPr/>
    </dgm:pt>
    <dgm:pt modelId="{FBF16B10-C80D-469C-B4E4-D1F2E9D60630}" type="pres">
      <dgm:prSet presAssocID="{7597F98B-B4AE-4B4E-A859-F2AF98051CFD}" presName="Name17" presStyleLbl="parChTrans1D3" presStyleIdx="0" presStyleCnt="3"/>
      <dgm:spPr/>
    </dgm:pt>
    <dgm:pt modelId="{C688F008-F730-41AD-9B81-8D00FC79C40D}" type="pres">
      <dgm:prSet presAssocID="{81E35AAA-6158-438B-99B5-CD92657E9F1E}" presName="hierRoot3" presStyleCnt="0"/>
      <dgm:spPr/>
    </dgm:pt>
    <dgm:pt modelId="{FC8D5A9B-9BD0-4406-BF26-F4836293F835}" type="pres">
      <dgm:prSet presAssocID="{81E35AAA-6158-438B-99B5-CD92657E9F1E}" presName="composite3" presStyleCnt="0"/>
      <dgm:spPr/>
    </dgm:pt>
    <dgm:pt modelId="{1D750505-30E9-426B-B5DF-07523911C0E9}" type="pres">
      <dgm:prSet presAssocID="{81E35AAA-6158-438B-99B5-CD92657E9F1E}" presName="background3" presStyleLbl="node3" presStyleIdx="0" presStyleCnt="3"/>
      <dgm:spPr/>
    </dgm:pt>
    <dgm:pt modelId="{B4E25CAB-333E-4C4A-A59B-BDF5E12395E6}" type="pres">
      <dgm:prSet presAssocID="{81E35AAA-6158-438B-99B5-CD92657E9F1E}" presName="text3" presStyleLbl="fgAcc3" presStyleIdx="0" presStyleCnt="3" custScaleX="157580" custLinFactNeighborX="647" custLinFactNeighborY="-4079">
        <dgm:presLayoutVars>
          <dgm:chPref val="3"/>
        </dgm:presLayoutVars>
      </dgm:prSet>
      <dgm:spPr/>
    </dgm:pt>
    <dgm:pt modelId="{083E5136-33B6-4E87-B029-B5392D8D1151}" type="pres">
      <dgm:prSet presAssocID="{81E35AAA-6158-438B-99B5-CD92657E9F1E}" presName="hierChild4" presStyleCnt="0"/>
      <dgm:spPr/>
    </dgm:pt>
    <dgm:pt modelId="{A8064CD5-D95B-4762-8655-C69DF253790D}" type="pres">
      <dgm:prSet presAssocID="{7660CFF4-156B-42A2-A4EC-E4611C603F4F}" presName="Name23" presStyleLbl="parChTrans1D4" presStyleIdx="0" presStyleCnt="7"/>
      <dgm:spPr/>
    </dgm:pt>
    <dgm:pt modelId="{798436B7-DBCD-4A24-8047-65C0BC218085}" type="pres">
      <dgm:prSet presAssocID="{ADDC44D8-C8BA-4A33-AD28-B08008A651C9}" presName="hierRoot4" presStyleCnt="0"/>
      <dgm:spPr/>
    </dgm:pt>
    <dgm:pt modelId="{F446E818-19C0-4AB4-8645-4A2CF19A7B9A}" type="pres">
      <dgm:prSet presAssocID="{ADDC44D8-C8BA-4A33-AD28-B08008A651C9}" presName="composite4" presStyleCnt="0"/>
      <dgm:spPr/>
    </dgm:pt>
    <dgm:pt modelId="{8DCDE7B8-17C7-4E51-A956-43B219C5E9CD}" type="pres">
      <dgm:prSet presAssocID="{ADDC44D8-C8BA-4A33-AD28-B08008A651C9}" presName="background4" presStyleLbl="node4" presStyleIdx="0" presStyleCnt="7"/>
      <dgm:spPr/>
    </dgm:pt>
    <dgm:pt modelId="{85F2BEF0-41DE-4A28-BF8A-4CAA2D53B173}" type="pres">
      <dgm:prSet presAssocID="{ADDC44D8-C8BA-4A33-AD28-B08008A651C9}" presName="text4" presStyleLbl="fgAcc4" presStyleIdx="0" presStyleCnt="7" custScaleX="120106" custScaleY="87996" custLinFactNeighborX="26146" custLinFactNeighborY="21989">
        <dgm:presLayoutVars>
          <dgm:chPref val="3"/>
        </dgm:presLayoutVars>
      </dgm:prSet>
      <dgm:spPr/>
    </dgm:pt>
    <dgm:pt modelId="{9219D272-B8C7-4313-90B4-BE0394BFC191}" type="pres">
      <dgm:prSet presAssocID="{ADDC44D8-C8BA-4A33-AD28-B08008A651C9}" presName="hierChild5" presStyleCnt="0"/>
      <dgm:spPr/>
    </dgm:pt>
    <dgm:pt modelId="{6994ABD5-83D9-42DE-9A47-9D3D01FF0E15}" type="pres">
      <dgm:prSet presAssocID="{CD58E558-E912-4D4C-B19D-21971F87EFD3}" presName="Name23" presStyleLbl="parChTrans1D4" presStyleIdx="1" presStyleCnt="7"/>
      <dgm:spPr/>
    </dgm:pt>
    <dgm:pt modelId="{D987D822-B164-4B09-91C5-B6C24A8C8F3B}" type="pres">
      <dgm:prSet presAssocID="{EC309E96-BEBE-4B65-BAAE-CFC7E01768CE}" presName="hierRoot4" presStyleCnt="0"/>
      <dgm:spPr/>
    </dgm:pt>
    <dgm:pt modelId="{3836951E-DDFA-49ED-B370-50C8C3DB63A0}" type="pres">
      <dgm:prSet presAssocID="{EC309E96-BEBE-4B65-BAAE-CFC7E01768CE}" presName="composite4" presStyleCnt="0"/>
      <dgm:spPr/>
    </dgm:pt>
    <dgm:pt modelId="{040B7570-354E-4674-BCE8-93DCEDE08644}" type="pres">
      <dgm:prSet presAssocID="{EC309E96-BEBE-4B65-BAAE-CFC7E01768CE}" presName="background4" presStyleLbl="node4" presStyleIdx="1" presStyleCnt="7"/>
      <dgm:spPr/>
    </dgm:pt>
    <dgm:pt modelId="{3963D43B-05AF-4650-A27A-D21CAC86C649}" type="pres">
      <dgm:prSet presAssocID="{EC309E96-BEBE-4B65-BAAE-CFC7E01768CE}" presName="text4" presStyleLbl="fgAcc4" presStyleIdx="1" presStyleCnt="7" custScaleX="113462" custScaleY="94024" custLinFactNeighborX="16478" custLinFactNeighborY="21187">
        <dgm:presLayoutVars>
          <dgm:chPref val="3"/>
        </dgm:presLayoutVars>
      </dgm:prSet>
      <dgm:spPr/>
    </dgm:pt>
    <dgm:pt modelId="{B78C9921-1BE8-4B0B-A4AF-5A7A0ABF8598}" type="pres">
      <dgm:prSet presAssocID="{EC309E96-BEBE-4B65-BAAE-CFC7E01768CE}" presName="hierChild5" presStyleCnt="0"/>
      <dgm:spPr/>
    </dgm:pt>
    <dgm:pt modelId="{12AC61BB-6E47-415C-A659-2D299D0702B5}" type="pres">
      <dgm:prSet presAssocID="{BC6DD714-8A52-449A-80C0-0E90DF09A639}" presName="Name23" presStyleLbl="parChTrans1D4" presStyleIdx="2" presStyleCnt="7"/>
      <dgm:spPr/>
    </dgm:pt>
    <dgm:pt modelId="{3C62F53B-F58A-41BA-9C5A-8BC8C5BA91EA}" type="pres">
      <dgm:prSet presAssocID="{1C52FD4B-EE31-4FB7-AA97-6BEF5009FF79}" presName="hierRoot4" presStyleCnt="0"/>
      <dgm:spPr/>
    </dgm:pt>
    <dgm:pt modelId="{92AC054E-FE6F-468C-BB4A-920DD9C50DD3}" type="pres">
      <dgm:prSet presAssocID="{1C52FD4B-EE31-4FB7-AA97-6BEF5009FF79}" presName="composite4" presStyleCnt="0"/>
      <dgm:spPr/>
    </dgm:pt>
    <dgm:pt modelId="{EFEE29A2-B5FE-45B8-96F1-543F1E572967}" type="pres">
      <dgm:prSet presAssocID="{1C52FD4B-EE31-4FB7-AA97-6BEF5009FF79}" presName="background4" presStyleLbl="node4" presStyleIdx="2" presStyleCnt="7"/>
      <dgm:spPr/>
    </dgm:pt>
    <dgm:pt modelId="{61EC305F-3C82-4D9F-8DA6-9E1AEBCF26A2}" type="pres">
      <dgm:prSet presAssocID="{1C52FD4B-EE31-4FB7-AA97-6BEF5009FF79}" presName="text4" presStyleLbl="fgAcc4" presStyleIdx="2" presStyleCnt="7" custScaleX="105247" custScaleY="87993" custLinFactNeighborX="6536" custLinFactNeighborY="22569">
        <dgm:presLayoutVars>
          <dgm:chPref val="3"/>
        </dgm:presLayoutVars>
      </dgm:prSet>
      <dgm:spPr/>
    </dgm:pt>
    <dgm:pt modelId="{6D9A755A-2D75-407A-85BF-8534F5B78506}" type="pres">
      <dgm:prSet presAssocID="{1C52FD4B-EE31-4FB7-AA97-6BEF5009FF79}" presName="hierChild5" presStyleCnt="0"/>
      <dgm:spPr/>
    </dgm:pt>
    <dgm:pt modelId="{57D168F3-C769-4DDD-8258-0BF05BDF0BD1}" type="pres">
      <dgm:prSet presAssocID="{08440530-8539-48CF-ABF9-B1B3BF4E3395}" presName="Name23" presStyleLbl="parChTrans1D4" presStyleIdx="3" presStyleCnt="7"/>
      <dgm:spPr/>
    </dgm:pt>
    <dgm:pt modelId="{E509985F-5094-446D-BA49-0FDF11AFCE74}" type="pres">
      <dgm:prSet presAssocID="{59CB15C6-5C3D-4C09-979A-46BE0D6A365C}" presName="hierRoot4" presStyleCnt="0"/>
      <dgm:spPr/>
    </dgm:pt>
    <dgm:pt modelId="{EBF773F1-F818-414B-B457-200B9AF4019C}" type="pres">
      <dgm:prSet presAssocID="{59CB15C6-5C3D-4C09-979A-46BE0D6A365C}" presName="composite4" presStyleCnt="0"/>
      <dgm:spPr/>
    </dgm:pt>
    <dgm:pt modelId="{C5AAABAE-6E63-427D-9668-32444FCD5B45}" type="pres">
      <dgm:prSet presAssocID="{59CB15C6-5C3D-4C09-979A-46BE0D6A365C}" presName="background4" presStyleLbl="node4" presStyleIdx="3" presStyleCnt="7"/>
      <dgm:spPr/>
    </dgm:pt>
    <dgm:pt modelId="{8FDB8738-119A-44A0-B07B-2BEC9EBC9E22}" type="pres">
      <dgm:prSet presAssocID="{59CB15C6-5C3D-4C09-979A-46BE0D6A365C}" presName="text4" presStyleLbl="fgAcc4" presStyleIdx="3" presStyleCnt="7" custScaleX="101757" custScaleY="88434" custLinFactNeighborX="282" custLinFactNeighborY="20280">
        <dgm:presLayoutVars>
          <dgm:chPref val="3"/>
        </dgm:presLayoutVars>
      </dgm:prSet>
      <dgm:spPr/>
    </dgm:pt>
    <dgm:pt modelId="{F02DF022-BA39-4B93-9DD3-16B0575DB428}" type="pres">
      <dgm:prSet presAssocID="{59CB15C6-5C3D-4C09-979A-46BE0D6A365C}" presName="hierChild5" presStyleCnt="0"/>
      <dgm:spPr/>
    </dgm:pt>
    <dgm:pt modelId="{87F01E21-4457-4DFD-97EA-301E0693F9AE}" type="pres">
      <dgm:prSet presAssocID="{0B719DD3-AFF0-4918-976F-9068CF0AB63F}" presName="Name17" presStyleLbl="parChTrans1D3" presStyleIdx="1" presStyleCnt="3"/>
      <dgm:spPr/>
    </dgm:pt>
    <dgm:pt modelId="{8DEDF65D-ED63-4793-8210-959DE23D7AF7}" type="pres">
      <dgm:prSet presAssocID="{48F0F61F-FCAC-4A58-8AD7-5407F188576F}" presName="hierRoot3" presStyleCnt="0"/>
      <dgm:spPr/>
    </dgm:pt>
    <dgm:pt modelId="{6AE6AD24-2524-419C-B982-AE4B13982BA8}" type="pres">
      <dgm:prSet presAssocID="{48F0F61F-FCAC-4A58-8AD7-5407F188576F}" presName="composite3" presStyleCnt="0"/>
      <dgm:spPr/>
    </dgm:pt>
    <dgm:pt modelId="{5715D1A7-C0A2-4EE2-A5DF-15F912CA2C0B}" type="pres">
      <dgm:prSet presAssocID="{48F0F61F-FCAC-4A58-8AD7-5407F188576F}" presName="background3" presStyleLbl="node3" presStyleIdx="1" presStyleCnt="3"/>
      <dgm:spPr/>
    </dgm:pt>
    <dgm:pt modelId="{F289A130-0D45-48D7-939B-1FC77E1B3DEF}" type="pres">
      <dgm:prSet presAssocID="{48F0F61F-FCAC-4A58-8AD7-5407F188576F}" presName="text3" presStyleLbl="fgAcc3" presStyleIdx="1" presStyleCnt="3" custScaleX="155647" custLinFactX="-45314" custLinFactNeighborX="-100000" custLinFactNeighborY="-3079">
        <dgm:presLayoutVars>
          <dgm:chPref val="3"/>
        </dgm:presLayoutVars>
      </dgm:prSet>
      <dgm:spPr/>
    </dgm:pt>
    <dgm:pt modelId="{80EA2FFA-5E5C-40E8-9259-8FF588CD1575}" type="pres">
      <dgm:prSet presAssocID="{48F0F61F-FCAC-4A58-8AD7-5407F188576F}" presName="hierChild4" presStyleCnt="0"/>
      <dgm:spPr/>
    </dgm:pt>
    <dgm:pt modelId="{8A4FDE71-BB74-4F2F-8D6E-185412232A23}" type="pres">
      <dgm:prSet presAssocID="{353660B7-0F12-4862-ABFA-46A6A8CCEEEB}" presName="Name23" presStyleLbl="parChTrans1D4" presStyleIdx="4" presStyleCnt="7"/>
      <dgm:spPr/>
    </dgm:pt>
    <dgm:pt modelId="{1CD6CEA9-A9F4-44B4-B627-66265A80AEEC}" type="pres">
      <dgm:prSet presAssocID="{C848FA63-2774-4DE3-BED3-B22CF3F9E424}" presName="hierRoot4" presStyleCnt="0"/>
      <dgm:spPr/>
    </dgm:pt>
    <dgm:pt modelId="{53CCE484-7749-4E37-88D7-F0858067EDB0}" type="pres">
      <dgm:prSet presAssocID="{C848FA63-2774-4DE3-BED3-B22CF3F9E424}" presName="composite4" presStyleCnt="0"/>
      <dgm:spPr/>
    </dgm:pt>
    <dgm:pt modelId="{20DB5BE9-44CB-4C7D-9D03-026D536CB8E9}" type="pres">
      <dgm:prSet presAssocID="{C848FA63-2774-4DE3-BED3-B22CF3F9E424}" presName="background4" presStyleLbl="node4" presStyleIdx="4" presStyleCnt="7"/>
      <dgm:spPr/>
    </dgm:pt>
    <dgm:pt modelId="{36CE905B-68E6-4476-9A28-AD9F351EC606}" type="pres">
      <dgm:prSet presAssocID="{C848FA63-2774-4DE3-BED3-B22CF3F9E424}" presName="text4" presStyleLbl="fgAcc4" presStyleIdx="4" presStyleCnt="7">
        <dgm:presLayoutVars>
          <dgm:chPref val="3"/>
        </dgm:presLayoutVars>
      </dgm:prSet>
      <dgm:spPr/>
    </dgm:pt>
    <dgm:pt modelId="{494AA23C-CED3-4751-B3C7-62F12180D6AE}" type="pres">
      <dgm:prSet presAssocID="{C848FA63-2774-4DE3-BED3-B22CF3F9E424}" presName="hierChild5" presStyleCnt="0"/>
      <dgm:spPr/>
    </dgm:pt>
    <dgm:pt modelId="{ACA46739-FA9D-4855-AF2E-FE18B2116C44}" type="pres">
      <dgm:prSet presAssocID="{61C7B8C8-FF13-46AA-8688-93E7A37DD4D8}" presName="Name23" presStyleLbl="parChTrans1D4" presStyleIdx="5" presStyleCnt="7"/>
      <dgm:spPr/>
    </dgm:pt>
    <dgm:pt modelId="{A171A1ED-DB1D-4CED-8C49-5BBD637A1BA3}" type="pres">
      <dgm:prSet presAssocID="{ABBD7C54-17B9-4867-9096-0699DFE22EB5}" presName="hierRoot4" presStyleCnt="0"/>
      <dgm:spPr/>
    </dgm:pt>
    <dgm:pt modelId="{8E69E2D1-091F-4D37-9B62-BE9A5DD636A9}" type="pres">
      <dgm:prSet presAssocID="{ABBD7C54-17B9-4867-9096-0699DFE22EB5}" presName="composite4" presStyleCnt="0"/>
      <dgm:spPr/>
    </dgm:pt>
    <dgm:pt modelId="{84F141D2-AF01-4CB3-A2E0-9B8FC174DDB1}" type="pres">
      <dgm:prSet presAssocID="{ABBD7C54-17B9-4867-9096-0699DFE22EB5}" presName="background4" presStyleLbl="node4" presStyleIdx="5" presStyleCnt="7"/>
      <dgm:spPr/>
    </dgm:pt>
    <dgm:pt modelId="{F06A4D50-FC83-4249-8C16-D5C65F5DA044}" type="pres">
      <dgm:prSet presAssocID="{ABBD7C54-17B9-4867-9096-0699DFE22EB5}" presName="text4" presStyleLbl="fgAcc4" presStyleIdx="5" presStyleCnt="7">
        <dgm:presLayoutVars>
          <dgm:chPref val="3"/>
        </dgm:presLayoutVars>
      </dgm:prSet>
      <dgm:spPr/>
    </dgm:pt>
    <dgm:pt modelId="{4192CB37-ACC4-479C-8207-36A350B2CEF5}" type="pres">
      <dgm:prSet presAssocID="{ABBD7C54-17B9-4867-9096-0699DFE22EB5}" presName="hierChild5" presStyleCnt="0"/>
      <dgm:spPr/>
    </dgm:pt>
    <dgm:pt modelId="{F361CFED-9356-4CC3-84DA-04E743855DF3}" type="pres">
      <dgm:prSet presAssocID="{1803D5E2-A137-4AC2-8732-D4E76C7215F3}" presName="Name23" presStyleLbl="parChTrans1D4" presStyleIdx="6" presStyleCnt="7"/>
      <dgm:spPr/>
    </dgm:pt>
    <dgm:pt modelId="{078D7DA5-8D70-447A-9234-FEAF36A005CA}" type="pres">
      <dgm:prSet presAssocID="{103C65DA-8B28-4E7D-9274-16BADA730CF4}" presName="hierRoot4" presStyleCnt="0"/>
      <dgm:spPr/>
    </dgm:pt>
    <dgm:pt modelId="{AD5CEFA9-031F-4908-8C66-37023E762C56}" type="pres">
      <dgm:prSet presAssocID="{103C65DA-8B28-4E7D-9274-16BADA730CF4}" presName="composite4" presStyleCnt="0"/>
      <dgm:spPr/>
    </dgm:pt>
    <dgm:pt modelId="{59C9E0A3-E0C4-4FED-ABE2-393E8C73C111}" type="pres">
      <dgm:prSet presAssocID="{103C65DA-8B28-4E7D-9274-16BADA730CF4}" presName="background4" presStyleLbl="node4" presStyleIdx="6" presStyleCnt="7"/>
      <dgm:spPr/>
    </dgm:pt>
    <dgm:pt modelId="{4C0904B1-4C34-415A-A3D1-CE07CB101A64}" type="pres">
      <dgm:prSet presAssocID="{103C65DA-8B28-4E7D-9274-16BADA730CF4}" presName="text4" presStyleLbl="fgAcc4" presStyleIdx="6" presStyleCnt="7" custFlipHor="1" custScaleX="100415" custLinFactNeighborX="-6216" custLinFactNeighborY="-1104">
        <dgm:presLayoutVars>
          <dgm:chPref val="3"/>
        </dgm:presLayoutVars>
      </dgm:prSet>
      <dgm:spPr/>
    </dgm:pt>
    <dgm:pt modelId="{14352DA5-4963-460A-B1BC-94EAB81522A2}" type="pres">
      <dgm:prSet presAssocID="{103C65DA-8B28-4E7D-9274-16BADA730CF4}" presName="hierChild5" presStyleCnt="0"/>
      <dgm:spPr/>
    </dgm:pt>
    <dgm:pt modelId="{3495EB86-4E42-4CAA-A38D-61E2701D7B2B}" type="pres">
      <dgm:prSet presAssocID="{4D412212-6E4B-4CC9-80C5-6AC8ED8E0F70}" presName="Name10" presStyleLbl="parChTrans1D2" presStyleIdx="1" presStyleCnt="2"/>
      <dgm:spPr/>
    </dgm:pt>
    <dgm:pt modelId="{FF8B7F22-71FB-4469-B5F9-8FBB77ECF925}" type="pres">
      <dgm:prSet presAssocID="{99A8A61C-254A-4632-8CCC-01E9B7A134BD}" presName="hierRoot2" presStyleCnt="0"/>
      <dgm:spPr/>
    </dgm:pt>
    <dgm:pt modelId="{DA6F7888-FBB3-4566-A2BE-63691A62DE16}" type="pres">
      <dgm:prSet presAssocID="{99A8A61C-254A-4632-8CCC-01E9B7A134BD}" presName="composite2" presStyleCnt="0"/>
      <dgm:spPr/>
    </dgm:pt>
    <dgm:pt modelId="{F1C67A92-09E7-4F19-8A43-B4D0A8F6A7E6}" type="pres">
      <dgm:prSet presAssocID="{99A8A61C-254A-4632-8CCC-01E9B7A134BD}" presName="background2" presStyleLbl="node2" presStyleIdx="1" presStyleCnt="2"/>
      <dgm:spPr/>
    </dgm:pt>
    <dgm:pt modelId="{6C9B3F2E-C72F-48D7-9855-7A8BE7D296C1}" type="pres">
      <dgm:prSet presAssocID="{99A8A61C-254A-4632-8CCC-01E9B7A134BD}" presName="text2" presStyleLbl="fgAcc2" presStyleIdx="1" presStyleCnt="2" custScaleX="206747" custLinFactNeighborX="648" custLinFactNeighborY="-15297">
        <dgm:presLayoutVars>
          <dgm:chPref val="3"/>
        </dgm:presLayoutVars>
      </dgm:prSet>
      <dgm:spPr/>
    </dgm:pt>
    <dgm:pt modelId="{D44D4C32-CCD5-4ED5-B555-4C79E97D47DD}" type="pres">
      <dgm:prSet presAssocID="{99A8A61C-254A-4632-8CCC-01E9B7A134BD}" presName="hierChild3" presStyleCnt="0"/>
      <dgm:spPr/>
    </dgm:pt>
    <dgm:pt modelId="{4FBDF55C-90EF-476D-A7D5-1B5DB93BA62F}" type="pres">
      <dgm:prSet presAssocID="{174D1DE4-261E-4932-8304-0D450A1E9869}" presName="Name17" presStyleLbl="parChTrans1D3" presStyleIdx="2" presStyleCnt="3"/>
      <dgm:spPr/>
    </dgm:pt>
    <dgm:pt modelId="{7683FD17-BC5F-4B50-97F2-7B5DD30A3F6B}" type="pres">
      <dgm:prSet presAssocID="{5273C37D-036B-4E62-A49C-AF3E08D585F7}" presName="hierRoot3" presStyleCnt="0"/>
      <dgm:spPr/>
    </dgm:pt>
    <dgm:pt modelId="{D4BB7C59-22FE-4CD3-AA26-11C91C38775C}" type="pres">
      <dgm:prSet presAssocID="{5273C37D-036B-4E62-A49C-AF3E08D585F7}" presName="composite3" presStyleCnt="0"/>
      <dgm:spPr/>
    </dgm:pt>
    <dgm:pt modelId="{581C580E-957E-4831-B8CF-56691AE6B81B}" type="pres">
      <dgm:prSet presAssocID="{5273C37D-036B-4E62-A49C-AF3E08D585F7}" presName="background3" presStyleLbl="node3" presStyleIdx="2" presStyleCnt="3"/>
      <dgm:spPr/>
    </dgm:pt>
    <dgm:pt modelId="{2EFB18B3-22D4-416A-9DB4-4F9F4398F1A7}" type="pres">
      <dgm:prSet presAssocID="{5273C37D-036B-4E62-A49C-AF3E08D585F7}" presName="text3" presStyleLbl="fgAcc3" presStyleIdx="2" presStyleCnt="3">
        <dgm:presLayoutVars>
          <dgm:chPref val="3"/>
        </dgm:presLayoutVars>
      </dgm:prSet>
      <dgm:spPr/>
    </dgm:pt>
    <dgm:pt modelId="{211170EF-47D3-40A9-8D64-CCA3DBA91D0F}" type="pres">
      <dgm:prSet presAssocID="{5273C37D-036B-4E62-A49C-AF3E08D585F7}" presName="hierChild4" presStyleCnt="0"/>
      <dgm:spPr/>
    </dgm:pt>
  </dgm:ptLst>
  <dgm:cxnLst>
    <dgm:cxn modelId="{EA949003-A1B7-4DAC-B4C6-E08993EA7B72}" srcId="{48F0F61F-FCAC-4A58-8AD7-5407F188576F}" destId="{103C65DA-8B28-4E7D-9274-16BADA730CF4}" srcOrd="2" destOrd="0" parTransId="{1803D5E2-A137-4AC2-8732-D4E76C7215F3}" sibTransId="{C024C419-6A45-4FED-8A1D-A952BD42038D}"/>
    <dgm:cxn modelId="{29843C06-E917-43B3-8745-E508890EC5B3}" srcId="{E837C89A-9C4D-4A2A-9A67-0017BF6E18E3}" destId="{99A8A61C-254A-4632-8CCC-01E9B7A134BD}" srcOrd="1" destOrd="0" parTransId="{4D412212-6E4B-4CC9-80C5-6AC8ED8E0F70}" sibTransId="{A962BCB8-1382-4D4D-A132-41155F344302}"/>
    <dgm:cxn modelId="{54D0A90A-D7E1-4BA5-B0CB-6A9B354789A0}" type="presOf" srcId="{5273C37D-036B-4E62-A49C-AF3E08D585F7}" destId="{2EFB18B3-22D4-416A-9DB4-4F9F4398F1A7}" srcOrd="0" destOrd="0" presId="urn:microsoft.com/office/officeart/2005/8/layout/hierarchy1"/>
    <dgm:cxn modelId="{5945CE0A-80D7-4FE3-830F-6E4EE8625C93}" type="presOf" srcId="{879C6FC6-22BF-4FD5-AB83-4855698CCBFE}" destId="{A6F48305-627A-4592-8041-0C507167E6D7}" srcOrd="0" destOrd="0" presId="urn:microsoft.com/office/officeart/2005/8/layout/hierarchy1"/>
    <dgm:cxn modelId="{78E3661E-F154-4D17-AA4A-A6C33DCB2A82}" type="presOf" srcId="{C848FA63-2774-4DE3-BED3-B22CF3F9E424}" destId="{36CE905B-68E6-4476-9A28-AD9F351EC606}" srcOrd="0" destOrd="0" presId="urn:microsoft.com/office/officeart/2005/8/layout/hierarchy1"/>
    <dgm:cxn modelId="{99A10220-4862-437E-8986-3FB2F35977F3}" srcId="{E837C89A-9C4D-4A2A-9A67-0017BF6E18E3}" destId="{879C6FC6-22BF-4FD5-AB83-4855698CCBFE}" srcOrd="0" destOrd="0" parTransId="{964F7F3A-D14C-4EA3-B4CC-955BC74219FD}" sibTransId="{E8E2EEDF-2ECC-478A-9A5A-1F9F7E6C3044}"/>
    <dgm:cxn modelId="{0F3B6C24-861F-400B-A6D9-D0A1E0D13B15}" srcId="{48F0F61F-FCAC-4A58-8AD7-5407F188576F}" destId="{C848FA63-2774-4DE3-BED3-B22CF3F9E424}" srcOrd="0" destOrd="0" parTransId="{353660B7-0F12-4862-ABFA-46A6A8CCEEEB}" sibTransId="{35C94708-0742-4249-9F9A-BE80E2A1B68E}"/>
    <dgm:cxn modelId="{1993952C-AB87-4C04-BD6A-50503FF9CA77}" type="presOf" srcId="{4D412212-6E4B-4CC9-80C5-6AC8ED8E0F70}" destId="{3495EB86-4E42-4CAA-A38D-61E2701D7B2B}" srcOrd="0" destOrd="0" presId="urn:microsoft.com/office/officeart/2005/8/layout/hierarchy1"/>
    <dgm:cxn modelId="{D450E32C-174B-404F-B0A4-C63DECA0752B}" type="presOf" srcId="{ADDC44D8-C8BA-4A33-AD28-B08008A651C9}" destId="{85F2BEF0-41DE-4A28-BF8A-4CAA2D53B173}" srcOrd="0" destOrd="0" presId="urn:microsoft.com/office/officeart/2005/8/layout/hierarchy1"/>
    <dgm:cxn modelId="{72BBF039-3078-4333-B312-0880B350EA99}" type="presOf" srcId="{48F0F61F-FCAC-4A58-8AD7-5407F188576F}" destId="{F289A130-0D45-48D7-939B-1FC77E1B3DEF}" srcOrd="0" destOrd="0" presId="urn:microsoft.com/office/officeart/2005/8/layout/hierarchy1"/>
    <dgm:cxn modelId="{F9691B3A-919D-4B31-83BE-3D1EDA5A132D}" type="presOf" srcId="{ABBD7C54-17B9-4867-9096-0699DFE22EB5}" destId="{F06A4D50-FC83-4249-8C16-D5C65F5DA044}" srcOrd="0" destOrd="0" presId="urn:microsoft.com/office/officeart/2005/8/layout/hierarchy1"/>
    <dgm:cxn modelId="{D57B4160-FDFD-4825-B7B3-FC7B00F926FF}" type="presOf" srcId="{7597F98B-B4AE-4B4E-A859-F2AF98051CFD}" destId="{FBF16B10-C80D-469C-B4E4-D1F2E9D60630}" srcOrd="0" destOrd="0" presId="urn:microsoft.com/office/officeart/2005/8/layout/hierarchy1"/>
    <dgm:cxn modelId="{8A297C43-11C9-4AE6-A28B-356554898722}" type="presOf" srcId="{2BC462DF-A414-424E-A3A9-065AE993A361}" destId="{9E10171F-57DB-455A-9D09-7DC9D0854BB8}" srcOrd="0" destOrd="0" presId="urn:microsoft.com/office/officeart/2005/8/layout/hierarchy1"/>
    <dgm:cxn modelId="{E384A963-F496-432E-8BED-BC265EF734CB}" type="presOf" srcId="{EC309E96-BEBE-4B65-BAAE-CFC7E01768CE}" destId="{3963D43B-05AF-4650-A27A-D21CAC86C649}" srcOrd="0" destOrd="0" presId="urn:microsoft.com/office/officeart/2005/8/layout/hierarchy1"/>
    <dgm:cxn modelId="{174B4F6A-9E79-4A05-AD5F-27250D8EB9D6}" type="presOf" srcId="{99A8A61C-254A-4632-8CCC-01E9B7A134BD}" destId="{6C9B3F2E-C72F-48D7-9855-7A8BE7D296C1}" srcOrd="0" destOrd="0" presId="urn:microsoft.com/office/officeart/2005/8/layout/hierarchy1"/>
    <dgm:cxn modelId="{7A170E4D-7AA4-4D96-961F-2F047DF7DF78}" type="presOf" srcId="{59CB15C6-5C3D-4C09-979A-46BE0D6A365C}" destId="{8FDB8738-119A-44A0-B07B-2BEC9EBC9E22}" srcOrd="0" destOrd="0" presId="urn:microsoft.com/office/officeart/2005/8/layout/hierarchy1"/>
    <dgm:cxn modelId="{4D09F96D-C8A9-4058-82CA-0A047AC7F03A}" srcId="{879C6FC6-22BF-4FD5-AB83-4855698CCBFE}" destId="{48F0F61F-FCAC-4A58-8AD7-5407F188576F}" srcOrd="1" destOrd="0" parTransId="{0B719DD3-AFF0-4918-976F-9068CF0AB63F}" sibTransId="{F88FC261-DE2B-4C37-A9D7-A2AE11E34713}"/>
    <dgm:cxn modelId="{E660984F-95F6-4BE8-B361-90E2E6E82E1E}" type="presOf" srcId="{964F7F3A-D14C-4EA3-B4CC-955BC74219FD}" destId="{F7E0B92D-80F9-4E75-82A4-9DF0DC3ADE93}" srcOrd="0" destOrd="0" presId="urn:microsoft.com/office/officeart/2005/8/layout/hierarchy1"/>
    <dgm:cxn modelId="{C2094771-85ED-401C-8A71-D69494D9A082}" type="presOf" srcId="{0B719DD3-AFF0-4918-976F-9068CF0AB63F}" destId="{87F01E21-4457-4DFD-97EA-301E0693F9AE}" srcOrd="0" destOrd="0" presId="urn:microsoft.com/office/officeart/2005/8/layout/hierarchy1"/>
    <dgm:cxn modelId="{C19B015A-B08F-431E-A2FD-4F9D20EF4B2C}" srcId="{2BC462DF-A414-424E-A3A9-065AE993A361}" destId="{E837C89A-9C4D-4A2A-9A67-0017BF6E18E3}" srcOrd="0" destOrd="0" parTransId="{B4BA9391-806F-44A4-AA8E-7E8ACA94BB9A}" sibTransId="{7FF7E52A-395F-4BD5-8A26-7B5DA4EDA6B3}"/>
    <dgm:cxn modelId="{5F2CEB8D-7135-4BAE-AEB1-1808F5188D32}" srcId="{81E35AAA-6158-438B-99B5-CD92657E9F1E}" destId="{EC309E96-BEBE-4B65-BAAE-CFC7E01768CE}" srcOrd="1" destOrd="0" parTransId="{CD58E558-E912-4D4C-B19D-21971F87EFD3}" sibTransId="{C5F87305-C04F-448E-9F54-77D1861874AF}"/>
    <dgm:cxn modelId="{05E47D9B-4467-48BF-B5FC-DC0D29E10FE0}" type="presOf" srcId="{BC6DD714-8A52-449A-80C0-0E90DF09A639}" destId="{12AC61BB-6E47-415C-A659-2D299D0702B5}" srcOrd="0" destOrd="0" presId="urn:microsoft.com/office/officeart/2005/8/layout/hierarchy1"/>
    <dgm:cxn modelId="{77F7E2A0-A652-4324-B0C9-97A0398F6B93}" type="presOf" srcId="{1C52FD4B-EE31-4FB7-AA97-6BEF5009FF79}" destId="{61EC305F-3C82-4D9F-8DA6-9E1AEBCF26A2}" srcOrd="0" destOrd="0" presId="urn:microsoft.com/office/officeart/2005/8/layout/hierarchy1"/>
    <dgm:cxn modelId="{616F23A2-350F-4992-ACBC-B6C060D7B909}" srcId="{81E35AAA-6158-438B-99B5-CD92657E9F1E}" destId="{ADDC44D8-C8BA-4A33-AD28-B08008A651C9}" srcOrd="0" destOrd="0" parTransId="{7660CFF4-156B-42A2-A4EC-E4611C603F4F}" sibTransId="{67C49DFD-8EF3-48BD-8B28-397D392B4829}"/>
    <dgm:cxn modelId="{173533A3-FA13-46F8-B696-E35BDFEA4316}" type="presOf" srcId="{08440530-8539-48CF-ABF9-B1B3BF4E3395}" destId="{57D168F3-C769-4DDD-8258-0BF05BDF0BD1}" srcOrd="0" destOrd="0" presId="urn:microsoft.com/office/officeart/2005/8/layout/hierarchy1"/>
    <dgm:cxn modelId="{F8CE44A4-3ECA-4572-9E35-63BC006419BA}" type="presOf" srcId="{353660B7-0F12-4862-ABFA-46A6A8CCEEEB}" destId="{8A4FDE71-BB74-4F2F-8D6E-185412232A23}" srcOrd="0" destOrd="0" presId="urn:microsoft.com/office/officeart/2005/8/layout/hierarchy1"/>
    <dgm:cxn modelId="{53A9DFAB-2738-420D-A000-278C31B68E8C}" type="presOf" srcId="{103C65DA-8B28-4E7D-9274-16BADA730CF4}" destId="{4C0904B1-4C34-415A-A3D1-CE07CB101A64}" srcOrd="0" destOrd="0" presId="urn:microsoft.com/office/officeart/2005/8/layout/hierarchy1"/>
    <dgm:cxn modelId="{637993B8-9E2D-4623-A8B9-7B63A2ADBD2F}" type="presOf" srcId="{174D1DE4-261E-4932-8304-0D450A1E9869}" destId="{4FBDF55C-90EF-476D-A7D5-1B5DB93BA62F}" srcOrd="0" destOrd="0" presId="urn:microsoft.com/office/officeart/2005/8/layout/hierarchy1"/>
    <dgm:cxn modelId="{C55AEABD-9BED-4CBC-BBDC-51CAC4B64623}" srcId="{99A8A61C-254A-4632-8CCC-01E9B7A134BD}" destId="{5273C37D-036B-4E62-A49C-AF3E08D585F7}" srcOrd="0" destOrd="0" parTransId="{174D1DE4-261E-4932-8304-0D450A1E9869}" sibTransId="{DE3B546F-21E9-4829-B7C1-F26AED88E50E}"/>
    <dgm:cxn modelId="{D1721CD4-B9C2-489A-B9D0-3A7C280673A8}" type="presOf" srcId="{7660CFF4-156B-42A2-A4EC-E4611C603F4F}" destId="{A8064CD5-D95B-4762-8655-C69DF253790D}" srcOrd="0" destOrd="0" presId="urn:microsoft.com/office/officeart/2005/8/layout/hierarchy1"/>
    <dgm:cxn modelId="{A48E53DB-7100-40E4-BC1A-9C6B8A49A431}" type="presOf" srcId="{CD58E558-E912-4D4C-B19D-21971F87EFD3}" destId="{6994ABD5-83D9-42DE-9A47-9D3D01FF0E15}" srcOrd="0" destOrd="0" presId="urn:microsoft.com/office/officeart/2005/8/layout/hierarchy1"/>
    <dgm:cxn modelId="{F0BF8CE2-6729-4BEF-AC9D-9C19D843D56A}" srcId="{81E35AAA-6158-438B-99B5-CD92657E9F1E}" destId="{1C52FD4B-EE31-4FB7-AA97-6BEF5009FF79}" srcOrd="2" destOrd="0" parTransId="{BC6DD714-8A52-449A-80C0-0E90DF09A639}" sibTransId="{DEA5F40C-6DF2-4C0A-AEB5-4F709F53B210}"/>
    <dgm:cxn modelId="{CA2FEAE3-517F-4618-B247-9AB704033757}" type="presOf" srcId="{81E35AAA-6158-438B-99B5-CD92657E9F1E}" destId="{B4E25CAB-333E-4C4A-A59B-BDF5E12395E6}" srcOrd="0" destOrd="0" presId="urn:microsoft.com/office/officeart/2005/8/layout/hierarchy1"/>
    <dgm:cxn modelId="{C0CD9BE5-39C1-4339-8B97-56BC60DEA78E}" type="presOf" srcId="{61C7B8C8-FF13-46AA-8688-93E7A37DD4D8}" destId="{ACA46739-FA9D-4855-AF2E-FE18B2116C44}" srcOrd="0" destOrd="0" presId="urn:microsoft.com/office/officeart/2005/8/layout/hierarchy1"/>
    <dgm:cxn modelId="{922485F1-F683-4384-80B5-07F58DDDD48E}" type="presOf" srcId="{1803D5E2-A137-4AC2-8732-D4E76C7215F3}" destId="{F361CFED-9356-4CC3-84DA-04E743855DF3}" srcOrd="0" destOrd="0" presId="urn:microsoft.com/office/officeart/2005/8/layout/hierarchy1"/>
    <dgm:cxn modelId="{02CC38F5-E17F-4D11-8368-E2B3C6F6850E}" type="presOf" srcId="{E837C89A-9C4D-4A2A-9A67-0017BF6E18E3}" destId="{47E4CCAB-1294-42F5-B1CF-59456924C47F}" srcOrd="0" destOrd="0" presId="urn:microsoft.com/office/officeart/2005/8/layout/hierarchy1"/>
    <dgm:cxn modelId="{0A8B2DF9-C719-4E2A-A616-C5192DE66B73}" srcId="{81E35AAA-6158-438B-99B5-CD92657E9F1E}" destId="{59CB15C6-5C3D-4C09-979A-46BE0D6A365C}" srcOrd="3" destOrd="0" parTransId="{08440530-8539-48CF-ABF9-B1B3BF4E3395}" sibTransId="{7856C6D7-CBD2-45B1-BAC0-47A8787A40FF}"/>
    <dgm:cxn modelId="{04D390FC-454F-40B4-B675-40A18451E3EB}" srcId="{879C6FC6-22BF-4FD5-AB83-4855698CCBFE}" destId="{81E35AAA-6158-438B-99B5-CD92657E9F1E}" srcOrd="0" destOrd="0" parTransId="{7597F98B-B4AE-4B4E-A859-F2AF98051CFD}" sibTransId="{3BF1712B-EF28-47FD-9152-0B02F7570365}"/>
    <dgm:cxn modelId="{FF108BFE-C215-42CC-A72D-64575F04E87E}" srcId="{48F0F61F-FCAC-4A58-8AD7-5407F188576F}" destId="{ABBD7C54-17B9-4867-9096-0699DFE22EB5}" srcOrd="1" destOrd="0" parTransId="{61C7B8C8-FF13-46AA-8688-93E7A37DD4D8}" sibTransId="{25882C58-7883-430A-9770-51D4E72ED08F}"/>
    <dgm:cxn modelId="{302E23E3-E8CA-4BDB-9A05-49D761D4A77C}" type="presParOf" srcId="{9E10171F-57DB-455A-9D09-7DC9D0854BB8}" destId="{C9DF8ED0-7369-4EEF-AC09-6907DED879E9}" srcOrd="0" destOrd="0" presId="urn:microsoft.com/office/officeart/2005/8/layout/hierarchy1"/>
    <dgm:cxn modelId="{E6776444-8D75-4718-B67B-3438E232F0B8}" type="presParOf" srcId="{C9DF8ED0-7369-4EEF-AC09-6907DED879E9}" destId="{9A2CA65B-29E3-4126-AEAF-B0127D832359}" srcOrd="0" destOrd="0" presId="urn:microsoft.com/office/officeart/2005/8/layout/hierarchy1"/>
    <dgm:cxn modelId="{AFF769F6-EF69-41A9-9FD1-9A4CAC0AE029}" type="presParOf" srcId="{9A2CA65B-29E3-4126-AEAF-B0127D832359}" destId="{38A86954-19CB-4794-B4BF-5D86301ECC9B}" srcOrd="0" destOrd="0" presId="urn:microsoft.com/office/officeart/2005/8/layout/hierarchy1"/>
    <dgm:cxn modelId="{E38F6CEC-89BF-4BDB-9DCB-CAD90B7A5FC2}" type="presParOf" srcId="{9A2CA65B-29E3-4126-AEAF-B0127D832359}" destId="{47E4CCAB-1294-42F5-B1CF-59456924C47F}" srcOrd="1" destOrd="0" presId="urn:microsoft.com/office/officeart/2005/8/layout/hierarchy1"/>
    <dgm:cxn modelId="{5D2A8598-CCF5-4613-B944-666A9D1B73FD}" type="presParOf" srcId="{C9DF8ED0-7369-4EEF-AC09-6907DED879E9}" destId="{9B9C6FDE-7E68-48B3-9E25-43963948AB1A}" srcOrd="1" destOrd="0" presId="urn:microsoft.com/office/officeart/2005/8/layout/hierarchy1"/>
    <dgm:cxn modelId="{F6FF1403-698F-44DF-BD50-4CB2ACDCC652}" type="presParOf" srcId="{9B9C6FDE-7E68-48B3-9E25-43963948AB1A}" destId="{F7E0B92D-80F9-4E75-82A4-9DF0DC3ADE93}" srcOrd="0" destOrd="0" presId="urn:microsoft.com/office/officeart/2005/8/layout/hierarchy1"/>
    <dgm:cxn modelId="{3C05E909-BF76-4DD9-B0CF-870982DB029E}" type="presParOf" srcId="{9B9C6FDE-7E68-48B3-9E25-43963948AB1A}" destId="{3D03C418-5608-4039-B062-71632E56BC2E}" srcOrd="1" destOrd="0" presId="urn:microsoft.com/office/officeart/2005/8/layout/hierarchy1"/>
    <dgm:cxn modelId="{989067B0-B5CD-4D13-B5F5-E83F932C7891}" type="presParOf" srcId="{3D03C418-5608-4039-B062-71632E56BC2E}" destId="{A35E95F0-B673-47D5-A208-3795046C369D}" srcOrd="0" destOrd="0" presId="urn:microsoft.com/office/officeart/2005/8/layout/hierarchy1"/>
    <dgm:cxn modelId="{D0BF3F38-90F0-4684-82D4-52A5ABF26C88}" type="presParOf" srcId="{A35E95F0-B673-47D5-A208-3795046C369D}" destId="{79D8613B-CCFD-431C-A448-447D1013A7E0}" srcOrd="0" destOrd="0" presId="urn:microsoft.com/office/officeart/2005/8/layout/hierarchy1"/>
    <dgm:cxn modelId="{8FBC74EA-662C-4E6D-A2D6-CB76DD814D1F}" type="presParOf" srcId="{A35E95F0-B673-47D5-A208-3795046C369D}" destId="{A6F48305-627A-4592-8041-0C507167E6D7}" srcOrd="1" destOrd="0" presId="urn:microsoft.com/office/officeart/2005/8/layout/hierarchy1"/>
    <dgm:cxn modelId="{D69AC340-CE2B-4B4E-8527-FE7ABBD74341}" type="presParOf" srcId="{3D03C418-5608-4039-B062-71632E56BC2E}" destId="{B769D4BA-5E9D-4E40-A0AE-D54D77921EF0}" srcOrd="1" destOrd="0" presId="urn:microsoft.com/office/officeart/2005/8/layout/hierarchy1"/>
    <dgm:cxn modelId="{56533BBF-B256-45E7-B14C-7B6964753330}" type="presParOf" srcId="{B769D4BA-5E9D-4E40-A0AE-D54D77921EF0}" destId="{FBF16B10-C80D-469C-B4E4-D1F2E9D60630}" srcOrd="0" destOrd="0" presId="urn:microsoft.com/office/officeart/2005/8/layout/hierarchy1"/>
    <dgm:cxn modelId="{7C5A6C25-80ED-4329-B26B-8014A01DEAD6}" type="presParOf" srcId="{B769D4BA-5E9D-4E40-A0AE-D54D77921EF0}" destId="{C688F008-F730-41AD-9B81-8D00FC79C40D}" srcOrd="1" destOrd="0" presId="urn:microsoft.com/office/officeart/2005/8/layout/hierarchy1"/>
    <dgm:cxn modelId="{BE9F4B22-54C1-4FFE-B6DF-08E95438DBE9}" type="presParOf" srcId="{C688F008-F730-41AD-9B81-8D00FC79C40D}" destId="{FC8D5A9B-9BD0-4406-BF26-F4836293F835}" srcOrd="0" destOrd="0" presId="urn:microsoft.com/office/officeart/2005/8/layout/hierarchy1"/>
    <dgm:cxn modelId="{08E05B66-EF25-4D56-A6E0-F77A7F95C7EE}" type="presParOf" srcId="{FC8D5A9B-9BD0-4406-BF26-F4836293F835}" destId="{1D750505-30E9-426B-B5DF-07523911C0E9}" srcOrd="0" destOrd="0" presId="urn:microsoft.com/office/officeart/2005/8/layout/hierarchy1"/>
    <dgm:cxn modelId="{BDF4EEB2-90CF-4508-9185-B5733C5EED41}" type="presParOf" srcId="{FC8D5A9B-9BD0-4406-BF26-F4836293F835}" destId="{B4E25CAB-333E-4C4A-A59B-BDF5E12395E6}" srcOrd="1" destOrd="0" presId="urn:microsoft.com/office/officeart/2005/8/layout/hierarchy1"/>
    <dgm:cxn modelId="{BF4CE4D6-6B96-4E50-9D2C-F59822D7EC77}" type="presParOf" srcId="{C688F008-F730-41AD-9B81-8D00FC79C40D}" destId="{083E5136-33B6-4E87-B029-B5392D8D1151}" srcOrd="1" destOrd="0" presId="urn:microsoft.com/office/officeart/2005/8/layout/hierarchy1"/>
    <dgm:cxn modelId="{692FEF4C-BE2E-433A-B430-05294ECFB62D}" type="presParOf" srcId="{083E5136-33B6-4E87-B029-B5392D8D1151}" destId="{A8064CD5-D95B-4762-8655-C69DF253790D}" srcOrd="0" destOrd="0" presId="urn:microsoft.com/office/officeart/2005/8/layout/hierarchy1"/>
    <dgm:cxn modelId="{51E515D6-E746-4ADA-BDA1-FA52B2762199}" type="presParOf" srcId="{083E5136-33B6-4E87-B029-B5392D8D1151}" destId="{798436B7-DBCD-4A24-8047-65C0BC218085}" srcOrd="1" destOrd="0" presId="urn:microsoft.com/office/officeart/2005/8/layout/hierarchy1"/>
    <dgm:cxn modelId="{CB1B4D36-5D56-47DB-9157-C6684C15C2F9}" type="presParOf" srcId="{798436B7-DBCD-4A24-8047-65C0BC218085}" destId="{F446E818-19C0-4AB4-8645-4A2CF19A7B9A}" srcOrd="0" destOrd="0" presId="urn:microsoft.com/office/officeart/2005/8/layout/hierarchy1"/>
    <dgm:cxn modelId="{44BECC6C-03FD-45B8-9712-A9FB71A72506}" type="presParOf" srcId="{F446E818-19C0-4AB4-8645-4A2CF19A7B9A}" destId="{8DCDE7B8-17C7-4E51-A956-43B219C5E9CD}" srcOrd="0" destOrd="0" presId="urn:microsoft.com/office/officeart/2005/8/layout/hierarchy1"/>
    <dgm:cxn modelId="{E5383354-A986-4FF0-A323-186D53C49B51}" type="presParOf" srcId="{F446E818-19C0-4AB4-8645-4A2CF19A7B9A}" destId="{85F2BEF0-41DE-4A28-BF8A-4CAA2D53B173}" srcOrd="1" destOrd="0" presId="urn:microsoft.com/office/officeart/2005/8/layout/hierarchy1"/>
    <dgm:cxn modelId="{E5C0FAE0-8C47-46BF-B9B3-C3486A814CA3}" type="presParOf" srcId="{798436B7-DBCD-4A24-8047-65C0BC218085}" destId="{9219D272-B8C7-4313-90B4-BE0394BFC191}" srcOrd="1" destOrd="0" presId="urn:microsoft.com/office/officeart/2005/8/layout/hierarchy1"/>
    <dgm:cxn modelId="{A8243661-CFDB-415C-937C-0FE20F06A370}" type="presParOf" srcId="{083E5136-33B6-4E87-B029-B5392D8D1151}" destId="{6994ABD5-83D9-42DE-9A47-9D3D01FF0E15}" srcOrd="2" destOrd="0" presId="urn:microsoft.com/office/officeart/2005/8/layout/hierarchy1"/>
    <dgm:cxn modelId="{5182360B-CD09-45A8-8916-8E1C2E6FB95A}" type="presParOf" srcId="{083E5136-33B6-4E87-B029-B5392D8D1151}" destId="{D987D822-B164-4B09-91C5-B6C24A8C8F3B}" srcOrd="3" destOrd="0" presId="urn:microsoft.com/office/officeart/2005/8/layout/hierarchy1"/>
    <dgm:cxn modelId="{EA86C29D-68C8-49FB-B037-B56B9CDAA350}" type="presParOf" srcId="{D987D822-B164-4B09-91C5-B6C24A8C8F3B}" destId="{3836951E-DDFA-49ED-B370-50C8C3DB63A0}" srcOrd="0" destOrd="0" presId="urn:microsoft.com/office/officeart/2005/8/layout/hierarchy1"/>
    <dgm:cxn modelId="{2721D805-5648-43DE-90ED-22C1504326A9}" type="presParOf" srcId="{3836951E-DDFA-49ED-B370-50C8C3DB63A0}" destId="{040B7570-354E-4674-BCE8-93DCEDE08644}" srcOrd="0" destOrd="0" presId="urn:microsoft.com/office/officeart/2005/8/layout/hierarchy1"/>
    <dgm:cxn modelId="{6C0583AF-D6E9-4828-8536-AC70A183047B}" type="presParOf" srcId="{3836951E-DDFA-49ED-B370-50C8C3DB63A0}" destId="{3963D43B-05AF-4650-A27A-D21CAC86C649}" srcOrd="1" destOrd="0" presId="urn:microsoft.com/office/officeart/2005/8/layout/hierarchy1"/>
    <dgm:cxn modelId="{A7F6EC2C-C242-42D8-A74A-E33CB7F86E49}" type="presParOf" srcId="{D987D822-B164-4B09-91C5-B6C24A8C8F3B}" destId="{B78C9921-1BE8-4B0B-A4AF-5A7A0ABF8598}" srcOrd="1" destOrd="0" presId="urn:microsoft.com/office/officeart/2005/8/layout/hierarchy1"/>
    <dgm:cxn modelId="{A48A6D0B-7B5B-4C03-9AEF-7C86B81FFB8A}" type="presParOf" srcId="{083E5136-33B6-4E87-B029-B5392D8D1151}" destId="{12AC61BB-6E47-415C-A659-2D299D0702B5}" srcOrd="4" destOrd="0" presId="urn:microsoft.com/office/officeart/2005/8/layout/hierarchy1"/>
    <dgm:cxn modelId="{185B7D6B-FAE8-42DD-BF9A-CE4D2F8D2319}" type="presParOf" srcId="{083E5136-33B6-4E87-B029-B5392D8D1151}" destId="{3C62F53B-F58A-41BA-9C5A-8BC8C5BA91EA}" srcOrd="5" destOrd="0" presId="urn:microsoft.com/office/officeart/2005/8/layout/hierarchy1"/>
    <dgm:cxn modelId="{875BE710-04E1-472E-BF3A-8D6D64FEA8C0}" type="presParOf" srcId="{3C62F53B-F58A-41BA-9C5A-8BC8C5BA91EA}" destId="{92AC054E-FE6F-468C-BB4A-920DD9C50DD3}" srcOrd="0" destOrd="0" presId="urn:microsoft.com/office/officeart/2005/8/layout/hierarchy1"/>
    <dgm:cxn modelId="{099F9762-84DB-49CF-9B3D-9DCA737B1204}" type="presParOf" srcId="{92AC054E-FE6F-468C-BB4A-920DD9C50DD3}" destId="{EFEE29A2-B5FE-45B8-96F1-543F1E572967}" srcOrd="0" destOrd="0" presId="urn:microsoft.com/office/officeart/2005/8/layout/hierarchy1"/>
    <dgm:cxn modelId="{1A81DFB1-5D2D-4B19-91E5-AC56268F5850}" type="presParOf" srcId="{92AC054E-FE6F-468C-BB4A-920DD9C50DD3}" destId="{61EC305F-3C82-4D9F-8DA6-9E1AEBCF26A2}" srcOrd="1" destOrd="0" presId="urn:microsoft.com/office/officeart/2005/8/layout/hierarchy1"/>
    <dgm:cxn modelId="{D7B8DB8F-8F17-4617-AECC-EA3BF08605D1}" type="presParOf" srcId="{3C62F53B-F58A-41BA-9C5A-8BC8C5BA91EA}" destId="{6D9A755A-2D75-407A-85BF-8534F5B78506}" srcOrd="1" destOrd="0" presId="urn:microsoft.com/office/officeart/2005/8/layout/hierarchy1"/>
    <dgm:cxn modelId="{C0BC178B-3766-4330-9993-89C91E0135C1}" type="presParOf" srcId="{083E5136-33B6-4E87-B029-B5392D8D1151}" destId="{57D168F3-C769-4DDD-8258-0BF05BDF0BD1}" srcOrd="6" destOrd="0" presId="urn:microsoft.com/office/officeart/2005/8/layout/hierarchy1"/>
    <dgm:cxn modelId="{7D96FDC3-51DC-42C3-B0EF-90AACE990FD6}" type="presParOf" srcId="{083E5136-33B6-4E87-B029-B5392D8D1151}" destId="{E509985F-5094-446D-BA49-0FDF11AFCE74}" srcOrd="7" destOrd="0" presId="urn:microsoft.com/office/officeart/2005/8/layout/hierarchy1"/>
    <dgm:cxn modelId="{D6638CB7-3CBE-45CE-BFCE-D0C025E30747}" type="presParOf" srcId="{E509985F-5094-446D-BA49-0FDF11AFCE74}" destId="{EBF773F1-F818-414B-B457-200B9AF4019C}" srcOrd="0" destOrd="0" presId="urn:microsoft.com/office/officeart/2005/8/layout/hierarchy1"/>
    <dgm:cxn modelId="{4EF3B6FF-07E6-4F64-AD63-0D726F834966}" type="presParOf" srcId="{EBF773F1-F818-414B-B457-200B9AF4019C}" destId="{C5AAABAE-6E63-427D-9668-32444FCD5B45}" srcOrd="0" destOrd="0" presId="urn:microsoft.com/office/officeart/2005/8/layout/hierarchy1"/>
    <dgm:cxn modelId="{C822C044-270A-44C7-BDA6-4E5E4F056BCA}" type="presParOf" srcId="{EBF773F1-F818-414B-B457-200B9AF4019C}" destId="{8FDB8738-119A-44A0-B07B-2BEC9EBC9E22}" srcOrd="1" destOrd="0" presId="urn:microsoft.com/office/officeart/2005/8/layout/hierarchy1"/>
    <dgm:cxn modelId="{C1F6100D-3D65-4B2A-B733-B1BC999CDBC5}" type="presParOf" srcId="{E509985F-5094-446D-BA49-0FDF11AFCE74}" destId="{F02DF022-BA39-4B93-9DD3-16B0575DB428}" srcOrd="1" destOrd="0" presId="urn:microsoft.com/office/officeart/2005/8/layout/hierarchy1"/>
    <dgm:cxn modelId="{2D937163-AEC3-421A-8E18-5B2F52F9277E}" type="presParOf" srcId="{B769D4BA-5E9D-4E40-A0AE-D54D77921EF0}" destId="{87F01E21-4457-4DFD-97EA-301E0693F9AE}" srcOrd="2" destOrd="0" presId="urn:microsoft.com/office/officeart/2005/8/layout/hierarchy1"/>
    <dgm:cxn modelId="{82BD9B83-225A-4D19-BE3B-BF3F1C2423AC}" type="presParOf" srcId="{B769D4BA-5E9D-4E40-A0AE-D54D77921EF0}" destId="{8DEDF65D-ED63-4793-8210-959DE23D7AF7}" srcOrd="3" destOrd="0" presId="urn:microsoft.com/office/officeart/2005/8/layout/hierarchy1"/>
    <dgm:cxn modelId="{13DAA932-4DCB-4816-92C1-55FF641770EF}" type="presParOf" srcId="{8DEDF65D-ED63-4793-8210-959DE23D7AF7}" destId="{6AE6AD24-2524-419C-B982-AE4B13982BA8}" srcOrd="0" destOrd="0" presId="urn:microsoft.com/office/officeart/2005/8/layout/hierarchy1"/>
    <dgm:cxn modelId="{5AC8CE69-7996-4CE9-ACE8-4FB51246EC6A}" type="presParOf" srcId="{6AE6AD24-2524-419C-B982-AE4B13982BA8}" destId="{5715D1A7-C0A2-4EE2-A5DF-15F912CA2C0B}" srcOrd="0" destOrd="0" presId="urn:microsoft.com/office/officeart/2005/8/layout/hierarchy1"/>
    <dgm:cxn modelId="{A008B170-193E-4A1B-8A16-46FB8793BAEC}" type="presParOf" srcId="{6AE6AD24-2524-419C-B982-AE4B13982BA8}" destId="{F289A130-0D45-48D7-939B-1FC77E1B3DEF}" srcOrd="1" destOrd="0" presId="urn:microsoft.com/office/officeart/2005/8/layout/hierarchy1"/>
    <dgm:cxn modelId="{4C4AC36C-FC43-4C75-AA89-13362B800B0F}" type="presParOf" srcId="{8DEDF65D-ED63-4793-8210-959DE23D7AF7}" destId="{80EA2FFA-5E5C-40E8-9259-8FF588CD1575}" srcOrd="1" destOrd="0" presId="urn:microsoft.com/office/officeart/2005/8/layout/hierarchy1"/>
    <dgm:cxn modelId="{596CCEF3-E592-4668-8B6C-5611E6EB1EFC}" type="presParOf" srcId="{80EA2FFA-5E5C-40E8-9259-8FF588CD1575}" destId="{8A4FDE71-BB74-4F2F-8D6E-185412232A23}" srcOrd="0" destOrd="0" presId="urn:microsoft.com/office/officeart/2005/8/layout/hierarchy1"/>
    <dgm:cxn modelId="{4AF522A0-2354-4FDB-AB5C-AD8C4922AF6F}" type="presParOf" srcId="{80EA2FFA-5E5C-40E8-9259-8FF588CD1575}" destId="{1CD6CEA9-A9F4-44B4-B627-66265A80AEEC}" srcOrd="1" destOrd="0" presId="urn:microsoft.com/office/officeart/2005/8/layout/hierarchy1"/>
    <dgm:cxn modelId="{0A1D3F44-F954-4065-A37D-3CE97E0EBCA0}" type="presParOf" srcId="{1CD6CEA9-A9F4-44B4-B627-66265A80AEEC}" destId="{53CCE484-7749-4E37-88D7-F0858067EDB0}" srcOrd="0" destOrd="0" presId="urn:microsoft.com/office/officeart/2005/8/layout/hierarchy1"/>
    <dgm:cxn modelId="{C01E03CD-A205-42EA-AEB0-7A8D1FDBA738}" type="presParOf" srcId="{53CCE484-7749-4E37-88D7-F0858067EDB0}" destId="{20DB5BE9-44CB-4C7D-9D03-026D536CB8E9}" srcOrd="0" destOrd="0" presId="urn:microsoft.com/office/officeart/2005/8/layout/hierarchy1"/>
    <dgm:cxn modelId="{5200F87C-1562-4C63-93FE-3CBEDDFFB033}" type="presParOf" srcId="{53CCE484-7749-4E37-88D7-F0858067EDB0}" destId="{36CE905B-68E6-4476-9A28-AD9F351EC606}" srcOrd="1" destOrd="0" presId="urn:microsoft.com/office/officeart/2005/8/layout/hierarchy1"/>
    <dgm:cxn modelId="{9DA32DDC-889B-4CC8-AD90-13689C61BCD1}" type="presParOf" srcId="{1CD6CEA9-A9F4-44B4-B627-66265A80AEEC}" destId="{494AA23C-CED3-4751-B3C7-62F12180D6AE}" srcOrd="1" destOrd="0" presId="urn:microsoft.com/office/officeart/2005/8/layout/hierarchy1"/>
    <dgm:cxn modelId="{F61C187A-86C1-4499-9798-E1E190B3A820}" type="presParOf" srcId="{80EA2FFA-5E5C-40E8-9259-8FF588CD1575}" destId="{ACA46739-FA9D-4855-AF2E-FE18B2116C44}" srcOrd="2" destOrd="0" presId="urn:microsoft.com/office/officeart/2005/8/layout/hierarchy1"/>
    <dgm:cxn modelId="{230579DF-4668-44BF-8A6D-DC6CF5292D1B}" type="presParOf" srcId="{80EA2FFA-5E5C-40E8-9259-8FF588CD1575}" destId="{A171A1ED-DB1D-4CED-8C49-5BBD637A1BA3}" srcOrd="3" destOrd="0" presId="urn:microsoft.com/office/officeart/2005/8/layout/hierarchy1"/>
    <dgm:cxn modelId="{8A5C3637-948F-432D-B8A6-9BF747A6CA51}" type="presParOf" srcId="{A171A1ED-DB1D-4CED-8C49-5BBD637A1BA3}" destId="{8E69E2D1-091F-4D37-9B62-BE9A5DD636A9}" srcOrd="0" destOrd="0" presId="urn:microsoft.com/office/officeart/2005/8/layout/hierarchy1"/>
    <dgm:cxn modelId="{77CE9E0A-7651-4B6C-B6D1-1AC1C4E29B04}" type="presParOf" srcId="{8E69E2D1-091F-4D37-9B62-BE9A5DD636A9}" destId="{84F141D2-AF01-4CB3-A2E0-9B8FC174DDB1}" srcOrd="0" destOrd="0" presId="urn:microsoft.com/office/officeart/2005/8/layout/hierarchy1"/>
    <dgm:cxn modelId="{4789E89E-91CA-4DBA-92F4-F071C35C6DD4}" type="presParOf" srcId="{8E69E2D1-091F-4D37-9B62-BE9A5DD636A9}" destId="{F06A4D50-FC83-4249-8C16-D5C65F5DA044}" srcOrd="1" destOrd="0" presId="urn:microsoft.com/office/officeart/2005/8/layout/hierarchy1"/>
    <dgm:cxn modelId="{982F0B37-5250-41F8-AF4E-F502141229D9}" type="presParOf" srcId="{A171A1ED-DB1D-4CED-8C49-5BBD637A1BA3}" destId="{4192CB37-ACC4-479C-8207-36A350B2CEF5}" srcOrd="1" destOrd="0" presId="urn:microsoft.com/office/officeart/2005/8/layout/hierarchy1"/>
    <dgm:cxn modelId="{AB271B75-AD41-4D3C-9836-24D0168A1522}" type="presParOf" srcId="{80EA2FFA-5E5C-40E8-9259-8FF588CD1575}" destId="{F361CFED-9356-4CC3-84DA-04E743855DF3}" srcOrd="4" destOrd="0" presId="urn:microsoft.com/office/officeart/2005/8/layout/hierarchy1"/>
    <dgm:cxn modelId="{97BFB79F-5B32-42D5-970C-036840AF571E}" type="presParOf" srcId="{80EA2FFA-5E5C-40E8-9259-8FF588CD1575}" destId="{078D7DA5-8D70-447A-9234-FEAF36A005CA}" srcOrd="5" destOrd="0" presId="urn:microsoft.com/office/officeart/2005/8/layout/hierarchy1"/>
    <dgm:cxn modelId="{85E1B9F4-9979-40CD-BAB4-57912EEAA7DC}" type="presParOf" srcId="{078D7DA5-8D70-447A-9234-FEAF36A005CA}" destId="{AD5CEFA9-031F-4908-8C66-37023E762C56}" srcOrd="0" destOrd="0" presId="urn:microsoft.com/office/officeart/2005/8/layout/hierarchy1"/>
    <dgm:cxn modelId="{B75C4E3B-C59E-488A-8F80-4C094C106405}" type="presParOf" srcId="{AD5CEFA9-031F-4908-8C66-37023E762C56}" destId="{59C9E0A3-E0C4-4FED-ABE2-393E8C73C111}" srcOrd="0" destOrd="0" presId="urn:microsoft.com/office/officeart/2005/8/layout/hierarchy1"/>
    <dgm:cxn modelId="{DF5EF862-4A2F-48DC-B8FF-5B54D17B0ADF}" type="presParOf" srcId="{AD5CEFA9-031F-4908-8C66-37023E762C56}" destId="{4C0904B1-4C34-415A-A3D1-CE07CB101A64}" srcOrd="1" destOrd="0" presId="urn:microsoft.com/office/officeart/2005/8/layout/hierarchy1"/>
    <dgm:cxn modelId="{4E692526-1078-4C6D-A3B3-FFD5DC8F0F60}" type="presParOf" srcId="{078D7DA5-8D70-447A-9234-FEAF36A005CA}" destId="{14352DA5-4963-460A-B1BC-94EAB81522A2}" srcOrd="1" destOrd="0" presId="urn:microsoft.com/office/officeart/2005/8/layout/hierarchy1"/>
    <dgm:cxn modelId="{0F221290-E222-43CB-8C97-1579676438B8}" type="presParOf" srcId="{9B9C6FDE-7E68-48B3-9E25-43963948AB1A}" destId="{3495EB86-4E42-4CAA-A38D-61E2701D7B2B}" srcOrd="2" destOrd="0" presId="urn:microsoft.com/office/officeart/2005/8/layout/hierarchy1"/>
    <dgm:cxn modelId="{4AD92B30-67E8-4D30-AF56-AF832AE57FB8}" type="presParOf" srcId="{9B9C6FDE-7E68-48B3-9E25-43963948AB1A}" destId="{FF8B7F22-71FB-4469-B5F9-8FBB77ECF925}" srcOrd="3" destOrd="0" presId="urn:microsoft.com/office/officeart/2005/8/layout/hierarchy1"/>
    <dgm:cxn modelId="{FEF48E70-73A5-4762-8A25-0FF6A55021DA}" type="presParOf" srcId="{FF8B7F22-71FB-4469-B5F9-8FBB77ECF925}" destId="{DA6F7888-FBB3-4566-A2BE-63691A62DE16}" srcOrd="0" destOrd="0" presId="urn:microsoft.com/office/officeart/2005/8/layout/hierarchy1"/>
    <dgm:cxn modelId="{761322B4-22A6-43FC-86F6-B42560766BC1}" type="presParOf" srcId="{DA6F7888-FBB3-4566-A2BE-63691A62DE16}" destId="{F1C67A92-09E7-4F19-8A43-B4D0A8F6A7E6}" srcOrd="0" destOrd="0" presId="urn:microsoft.com/office/officeart/2005/8/layout/hierarchy1"/>
    <dgm:cxn modelId="{3285DB9D-78DF-4608-A027-5CEEE87CB417}" type="presParOf" srcId="{DA6F7888-FBB3-4566-A2BE-63691A62DE16}" destId="{6C9B3F2E-C72F-48D7-9855-7A8BE7D296C1}" srcOrd="1" destOrd="0" presId="urn:microsoft.com/office/officeart/2005/8/layout/hierarchy1"/>
    <dgm:cxn modelId="{57B723DA-4FA2-4132-A0BD-11AE6021B115}" type="presParOf" srcId="{FF8B7F22-71FB-4469-B5F9-8FBB77ECF925}" destId="{D44D4C32-CCD5-4ED5-B555-4C79E97D47DD}" srcOrd="1" destOrd="0" presId="urn:microsoft.com/office/officeart/2005/8/layout/hierarchy1"/>
    <dgm:cxn modelId="{4B978ED0-8B3E-4B66-AA1E-72361D187908}" type="presParOf" srcId="{D44D4C32-CCD5-4ED5-B555-4C79E97D47DD}" destId="{4FBDF55C-90EF-476D-A7D5-1B5DB93BA62F}" srcOrd="0" destOrd="0" presId="urn:microsoft.com/office/officeart/2005/8/layout/hierarchy1"/>
    <dgm:cxn modelId="{26E82B8A-5E1F-433D-9A2F-7BF78A9DC045}" type="presParOf" srcId="{D44D4C32-CCD5-4ED5-B555-4C79E97D47DD}" destId="{7683FD17-BC5F-4B50-97F2-7B5DD30A3F6B}" srcOrd="1" destOrd="0" presId="urn:microsoft.com/office/officeart/2005/8/layout/hierarchy1"/>
    <dgm:cxn modelId="{69541762-12B9-4751-AE39-536AD7B005B0}" type="presParOf" srcId="{7683FD17-BC5F-4B50-97F2-7B5DD30A3F6B}" destId="{D4BB7C59-22FE-4CD3-AA26-11C91C38775C}" srcOrd="0" destOrd="0" presId="urn:microsoft.com/office/officeart/2005/8/layout/hierarchy1"/>
    <dgm:cxn modelId="{03902825-89FE-40CA-B96C-5D2F61057A47}" type="presParOf" srcId="{D4BB7C59-22FE-4CD3-AA26-11C91C38775C}" destId="{581C580E-957E-4831-B8CF-56691AE6B81B}" srcOrd="0" destOrd="0" presId="urn:microsoft.com/office/officeart/2005/8/layout/hierarchy1"/>
    <dgm:cxn modelId="{EF49B5F1-1176-4AC6-8B2B-503D6A9AD8D8}" type="presParOf" srcId="{D4BB7C59-22FE-4CD3-AA26-11C91C38775C}" destId="{2EFB18B3-22D4-416A-9DB4-4F9F4398F1A7}" srcOrd="1" destOrd="0" presId="urn:microsoft.com/office/officeart/2005/8/layout/hierarchy1"/>
    <dgm:cxn modelId="{AFED75B1-E820-44CD-BD5F-0BFE2583E2DF}" type="presParOf" srcId="{7683FD17-BC5F-4B50-97F2-7B5DD30A3F6B}" destId="{211170EF-47D3-40A9-8D64-CCA3DBA91D0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68296C-6FCD-4B83-991B-DA1D4F16DB9A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27646AE2-52D6-4FBF-ADD9-0D3938134C02}">
      <dgm:prSet phldrT="[Text]"/>
      <dgm:spPr/>
      <dgm:t>
        <a:bodyPr/>
        <a:lstStyle/>
        <a:p>
          <a:r>
            <a:rPr lang="de-DE" dirty="0"/>
            <a:t>Übersicht</a:t>
          </a:r>
        </a:p>
      </dgm:t>
    </dgm:pt>
    <dgm:pt modelId="{C77407B5-441B-4732-B227-01D5C8C8A410}" type="parTrans" cxnId="{3D8001EC-5581-4437-840A-EEF753A609FC}">
      <dgm:prSet/>
      <dgm:spPr/>
      <dgm:t>
        <a:bodyPr/>
        <a:lstStyle/>
        <a:p>
          <a:endParaRPr lang="de-DE"/>
        </a:p>
      </dgm:t>
    </dgm:pt>
    <dgm:pt modelId="{2576CCCE-1083-4539-ACA0-802F60BF4444}" type="sibTrans" cxnId="{3D8001EC-5581-4437-840A-EEF753A609FC}">
      <dgm:prSet/>
      <dgm:spPr/>
      <dgm:t>
        <a:bodyPr/>
        <a:lstStyle/>
        <a:p>
          <a:endParaRPr lang="de-DE" dirty="0"/>
        </a:p>
      </dgm:t>
    </dgm:pt>
    <dgm:pt modelId="{0D5EEE3F-255B-41D8-A920-D1F00E2ABD59}">
      <dgm:prSet phldrT="[Text]"/>
      <dgm:spPr/>
      <dgm:t>
        <a:bodyPr/>
        <a:lstStyle/>
        <a:p>
          <a:r>
            <a:rPr lang="de-DE" dirty="0"/>
            <a:t>Technische Daten</a:t>
          </a:r>
        </a:p>
      </dgm:t>
    </dgm:pt>
    <dgm:pt modelId="{5B1DDF84-5F36-411B-9F4C-4A9A1474B230}" type="parTrans" cxnId="{C54B4CC1-DEA5-4224-A574-8510310F0A36}">
      <dgm:prSet/>
      <dgm:spPr/>
      <dgm:t>
        <a:bodyPr/>
        <a:lstStyle/>
        <a:p>
          <a:endParaRPr lang="de-DE"/>
        </a:p>
      </dgm:t>
    </dgm:pt>
    <dgm:pt modelId="{F7ECBA57-04CF-48D6-A23E-1D90B40BE8BF}" type="sibTrans" cxnId="{C54B4CC1-DEA5-4224-A574-8510310F0A36}">
      <dgm:prSet/>
      <dgm:spPr/>
      <dgm:t>
        <a:bodyPr/>
        <a:lstStyle/>
        <a:p>
          <a:endParaRPr lang="de-DE" dirty="0"/>
        </a:p>
      </dgm:t>
    </dgm:pt>
    <dgm:pt modelId="{EC39471F-611B-47A8-9DEB-DE05100D0D7F}">
      <dgm:prSet phldrT="[Text]"/>
      <dgm:spPr/>
      <dgm:t>
        <a:bodyPr/>
        <a:lstStyle/>
        <a:p>
          <a:r>
            <a:rPr lang="de-DE" dirty="0"/>
            <a:t>Technische Daten 1</a:t>
          </a:r>
        </a:p>
      </dgm:t>
    </dgm:pt>
    <dgm:pt modelId="{F707C586-03E8-44DC-A46E-6C3752FAED94}" type="parTrans" cxnId="{B1A42BAE-1CB1-48B7-BEE6-E8A568235E5E}">
      <dgm:prSet/>
      <dgm:spPr/>
      <dgm:t>
        <a:bodyPr/>
        <a:lstStyle/>
        <a:p>
          <a:endParaRPr lang="de-DE"/>
        </a:p>
      </dgm:t>
    </dgm:pt>
    <dgm:pt modelId="{49059BF4-203A-455A-B7EF-1CA39E6114D3}" type="sibTrans" cxnId="{B1A42BAE-1CB1-48B7-BEE6-E8A568235E5E}">
      <dgm:prSet/>
      <dgm:spPr/>
      <dgm:t>
        <a:bodyPr/>
        <a:lstStyle/>
        <a:p>
          <a:endParaRPr lang="de-DE"/>
        </a:p>
      </dgm:t>
    </dgm:pt>
    <dgm:pt modelId="{32A2CB57-A7FE-47F0-8344-C91C5EA5786E}">
      <dgm:prSet phldrT="[Text]"/>
      <dgm:spPr/>
      <dgm:t>
        <a:bodyPr/>
        <a:lstStyle/>
        <a:p>
          <a:r>
            <a:rPr lang="de-DE" dirty="0"/>
            <a:t>Wartung</a:t>
          </a:r>
        </a:p>
      </dgm:t>
    </dgm:pt>
    <dgm:pt modelId="{B05FC8A0-BF2A-4304-B4DD-364D10200A3F}" type="parTrans" cxnId="{AF068AE9-FAD0-4470-B449-2EE1FDAF3873}">
      <dgm:prSet/>
      <dgm:spPr/>
      <dgm:t>
        <a:bodyPr/>
        <a:lstStyle/>
        <a:p>
          <a:endParaRPr lang="de-DE"/>
        </a:p>
      </dgm:t>
    </dgm:pt>
    <dgm:pt modelId="{8A7582BF-1ECF-4932-A5F6-617EA43B9AE2}" type="sibTrans" cxnId="{AF068AE9-FAD0-4470-B449-2EE1FDAF3873}">
      <dgm:prSet/>
      <dgm:spPr/>
      <dgm:t>
        <a:bodyPr/>
        <a:lstStyle/>
        <a:p>
          <a:endParaRPr lang="de-DE"/>
        </a:p>
      </dgm:t>
    </dgm:pt>
    <dgm:pt modelId="{0149989A-65A3-4997-B0B4-B6BD702CD0E8}">
      <dgm:prSet phldrT="[Text]"/>
      <dgm:spPr/>
      <dgm:t>
        <a:bodyPr/>
        <a:lstStyle/>
        <a:p>
          <a:r>
            <a:rPr lang="de-DE" dirty="0"/>
            <a:t>Wartung 1</a:t>
          </a:r>
        </a:p>
      </dgm:t>
    </dgm:pt>
    <dgm:pt modelId="{EA741C50-627C-4AF8-8CFE-AF8697282205}" type="parTrans" cxnId="{73E8595B-E810-412C-B071-4D1A0277D670}">
      <dgm:prSet/>
      <dgm:spPr/>
      <dgm:t>
        <a:bodyPr/>
        <a:lstStyle/>
        <a:p>
          <a:endParaRPr lang="de-DE"/>
        </a:p>
      </dgm:t>
    </dgm:pt>
    <dgm:pt modelId="{6E90E5B1-806F-45ED-8E4E-DB2ADA77F634}" type="sibTrans" cxnId="{73E8595B-E810-412C-B071-4D1A0277D670}">
      <dgm:prSet/>
      <dgm:spPr/>
      <dgm:t>
        <a:bodyPr/>
        <a:lstStyle/>
        <a:p>
          <a:endParaRPr lang="de-DE"/>
        </a:p>
      </dgm:t>
    </dgm:pt>
    <dgm:pt modelId="{51DEF5CB-2B25-42FF-B9B4-C5D1015D0060}">
      <dgm:prSet phldrT="[Text]"/>
      <dgm:spPr/>
      <dgm:t>
        <a:bodyPr/>
        <a:lstStyle/>
        <a:p>
          <a:r>
            <a:rPr lang="de-DE" dirty="0"/>
            <a:t>Technische Daten 2</a:t>
          </a:r>
        </a:p>
      </dgm:t>
    </dgm:pt>
    <dgm:pt modelId="{AE30FDBB-0D29-410E-A7C0-4B792C4F2F4E}" type="parTrans" cxnId="{1B43853B-D217-4D1E-BA11-185D20A4AB4A}">
      <dgm:prSet/>
      <dgm:spPr/>
      <dgm:t>
        <a:bodyPr/>
        <a:lstStyle/>
        <a:p>
          <a:endParaRPr lang="de-DE"/>
        </a:p>
      </dgm:t>
    </dgm:pt>
    <dgm:pt modelId="{8D43D8E6-3C88-4634-929D-0761F6090BC3}" type="sibTrans" cxnId="{1B43853B-D217-4D1E-BA11-185D20A4AB4A}">
      <dgm:prSet/>
      <dgm:spPr/>
      <dgm:t>
        <a:bodyPr/>
        <a:lstStyle/>
        <a:p>
          <a:endParaRPr lang="de-DE"/>
        </a:p>
      </dgm:t>
    </dgm:pt>
    <dgm:pt modelId="{9B79EB1B-DB4F-4B44-AFD7-CF6ED8A56E19}">
      <dgm:prSet phldrT="[Text]"/>
      <dgm:spPr/>
      <dgm:t>
        <a:bodyPr/>
        <a:lstStyle/>
        <a:p>
          <a:r>
            <a:rPr lang="de-DE" dirty="0"/>
            <a:t>Wartung 2</a:t>
          </a:r>
        </a:p>
      </dgm:t>
    </dgm:pt>
    <dgm:pt modelId="{A0DA5F05-828A-4AA3-8130-48C48C734268}" type="parTrans" cxnId="{DD8E4E5A-FA81-4202-8D2A-55FA7072AB53}">
      <dgm:prSet/>
      <dgm:spPr/>
      <dgm:t>
        <a:bodyPr/>
        <a:lstStyle/>
        <a:p>
          <a:endParaRPr lang="de-DE"/>
        </a:p>
      </dgm:t>
    </dgm:pt>
    <dgm:pt modelId="{3AC9706A-1BB6-4DB6-A812-CD698BDD8B30}" type="sibTrans" cxnId="{DD8E4E5A-FA81-4202-8D2A-55FA7072AB53}">
      <dgm:prSet/>
      <dgm:spPr/>
      <dgm:t>
        <a:bodyPr/>
        <a:lstStyle/>
        <a:p>
          <a:endParaRPr lang="de-DE"/>
        </a:p>
      </dgm:t>
    </dgm:pt>
    <dgm:pt modelId="{E1928D12-B25F-4B0C-B79C-16046AC94403}" type="pres">
      <dgm:prSet presAssocID="{2568296C-6FCD-4B83-991B-DA1D4F16DB9A}" presName="linearFlow" presStyleCnt="0">
        <dgm:presLayoutVars>
          <dgm:dir/>
          <dgm:animLvl val="lvl"/>
          <dgm:resizeHandles val="exact"/>
        </dgm:presLayoutVars>
      </dgm:prSet>
      <dgm:spPr/>
    </dgm:pt>
    <dgm:pt modelId="{5C9D1E30-8987-4FFA-BED7-66C141AAF219}" type="pres">
      <dgm:prSet presAssocID="{27646AE2-52D6-4FBF-ADD9-0D3938134C02}" presName="composite" presStyleCnt="0"/>
      <dgm:spPr/>
    </dgm:pt>
    <dgm:pt modelId="{EE8A4B1D-E2E3-40D0-86F7-1C5B3CF6789A}" type="pres">
      <dgm:prSet presAssocID="{27646AE2-52D6-4FBF-ADD9-0D3938134C02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E9C11CB0-BE12-4961-9057-80C71E60CFB1}" type="pres">
      <dgm:prSet presAssocID="{27646AE2-52D6-4FBF-ADD9-0D3938134C02}" presName="parSh" presStyleLbl="node1" presStyleIdx="0" presStyleCnt="3"/>
      <dgm:spPr/>
    </dgm:pt>
    <dgm:pt modelId="{3C22FFDB-7E28-40E5-9BA6-50EDDD573D17}" type="pres">
      <dgm:prSet presAssocID="{27646AE2-52D6-4FBF-ADD9-0D3938134C02}" presName="desTx" presStyleLbl="fgAcc1" presStyleIdx="0" presStyleCnt="3">
        <dgm:presLayoutVars>
          <dgm:bulletEnabled val="1"/>
        </dgm:presLayoutVars>
      </dgm:prSet>
      <dgm:spPr>
        <a:noFill/>
        <a:ln>
          <a:noFill/>
        </a:ln>
      </dgm:spPr>
    </dgm:pt>
    <dgm:pt modelId="{0A5F9C4F-24FC-4DDD-847D-017BFC53DB3F}" type="pres">
      <dgm:prSet presAssocID="{2576CCCE-1083-4539-ACA0-802F60BF4444}" presName="sibTrans" presStyleLbl="sibTrans2D1" presStyleIdx="0" presStyleCnt="2"/>
      <dgm:spPr/>
    </dgm:pt>
    <dgm:pt modelId="{53DD2BFA-B36C-4EF5-918F-C3DBBA223CF5}" type="pres">
      <dgm:prSet presAssocID="{2576CCCE-1083-4539-ACA0-802F60BF4444}" presName="connTx" presStyleLbl="sibTrans2D1" presStyleIdx="0" presStyleCnt="2"/>
      <dgm:spPr/>
    </dgm:pt>
    <dgm:pt modelId="{5460817A-BCF4-4CB7-977C-2C4E31614759}" type="pres">
      <dgm:prSet presAssocID="{0D5EEE3F-255B-41D8-A920-D1F00E2ABD59}" presName="composite" presStyleCnt="0"/>
      <dgm:spPr/>
    </dgm:pt>
    <dgm:pt modelId="{AD5A651F-238E-4806-9C0B-BAD691712EAB}" type="pres">
      <dgm:prSet presAssocID="{0D5EEE3F-255B-41D8-A920-D1F00E2ABD59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0A44E0CB-BCD8-4154-92BB-E772D1E6BB52}" type="pres">
      <dgm:prSet presAssocID="{0D5EEE3F-255B-41D8-A920-D1F00E2ABD59}" presName="parSh" presStyleLbl="node1" presStyleIdx="1" presStyleCnt="3"/>
      <dgm:spPr/>
    </dgm:pt>
    <dgm:pt modelId="{7025957A-6840-4051-853C-3AA1C57A7C95}" type="pres">
      <dgm:prSet presAssocID="{0D5EEE3F-255B-41D8-A920-D1F00E2ABD59}" presName="desTx" presStyleLbl="fgAcc1" presStyleIdx="1" presStyleCnt="3" custScaleX="112512" custLinFactNeighborX="-2481">
        <dgm:presLayoutVars>
          <dgm:bulletEnabled val="1"/>
        </dgm:presLayoutVars>
      </dgm:prSet>
      <dgm:spPr/>
    </dgm:pt>
    <dgm:pt modelId="{DD9534F7-3285-477A-8489-E16FDCD3E092}" type="pres">
      <dgm:prSet presAssocID="{F7ECBA57-04CF-48D6-A23E-1D90B40BE8BF}" presName="sibTrans" presStyleLbl="sibTrans2D1" presStyleIdx="1" presStyleCnt="2"/>
      <dgm:spPr/>
    </dgm:pt>
    <dgm:pt modelId="{B8164C40-C5BE-4E11-8D63-26A69F6B7339}" type="pres">
      <dgm:prSet presAssocID="{F7ECBA57-04CF-48D6-A23E-1D90B40BE8BF}" presName="connTx" presStyleLbl="sibTrans2D1" presStyleIdx="1" presStyleCnt="2"/>
      <dgm:spPr/>
    </dgm:pt>
    <dgm:pt modelId="{7EC51B68-5743-419A-8D84-B3D01E9A7B1B}" type="pres">
      <dgm:prSet presAssocID="{32A2CB57-A7FE-47F0-8344-C91C5EA5786E}" presName="composite" presStyleCnt="0"/>
      <dgm:spPr/>
    </dgm:pt>
    <dgm:pt modelId="{7807C662-4A74-419A-8AF3-7E9883CDDD93}" type="pres">
      <dgm:prSet presAssocID="{32A2CB57-A7FE-47F0-8344-C91C5EA5786E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0733489-A54F-4747-93D5-955B143F15F0}" type="pres">
      <dgm:prSet presAssocID="{32A2CB57-A7FE-47F0-8344-C91C5EA5786E}" presName="parSh" presStyleLbl="node1" presStyleIdx="2" presStyleCnt="3"/>
      <dgm:spPr/>
    </dgm:pt>
    <dgm:pt modelId="{F8A558BE-48BF-4E36-8993-A17C0642A8A6}" type="pres">
      <dgm:prSet presAssocID="{32A2CB57-A7FE-47F0-8344-C91C5EA5786E}" presName="desTx" presStyleLbl="fgAcc1" presStyleIdx="2" presStyleCnt="3" custScaleX="106167" custLinFactNeighborX="-2481">
        <dgm:presLayoutVars>
          <dgm:bulletEnabled val="1"/>
        </dgm:presLayoutVars>
      </dgm:prSet>
      <dgm:spPr/>
    </dgm:pt>
  </dgm:ptLst>
  <dgm:cxnLst>
    <dgm:cxn modelId="{9DDEB809-25BD-41EE-A70D-A15CE0BB85F2}" type="presOf" srcId="{EC39471F-611B-47A8-9DEB-DE05100D0D7F}" destId="{7025957A-6840-4051-853C-3AA1C57A7C95}" srcOrd="0" destOrd="0" presId="urn:microsoft.com/office/officeart/2005/8/layout/process3"/>
    <dgm:cxn modelId="{752A7327-F2B6-4A44-AB73-16995A8EB853}" type="presOf" srcId="{32A2CB57-A7FE-47F0-8344-C91C5EA5786E}" destId="{7807C662-4A74-419A-8AF3-7E9883CDDD93}" srcOrd="0" destOrd="0" presId="urn:microsoft.com/office/officeart/2005/8/layout/process3"/>
    <dgm:cxn modelId="{1B43853B-D217-4D1E-BA11-185D20A4AB4A}" srcId="{0D5EEE3F-255B-41D8-A920-D1F00E2ABD59}" destId="{51DEF5CB-2B25-42FF-B9B4-C5D1015D0060}" srcOrd="1" destOrd="0" parTransId="{AE30FDBB-0D29-410E-A7C0-4B792C4F2F4E}" sibTransId="{8D43D8E6-3C88-4634-929D-0761F6090BC3}"/>
    <dgm:cxn modelId="{73E8595B-E810-412C-B071-4D1A0277D670}" srcId="{32A2CB57-A7FE-47F0-8344-C91C5EA5786E}" destId="{0149989A-65A3-4997-B0B4-B6BD702CD0E8}" srcOrd="0" destOrd="0" parTransId="{EA741C50-627C-4AF8-8CFE-AF8697282205}" sibTransId="{6E90E5B1-806F-45ED-8E4E-DB2ADA77F634}"/>
    <dgm:cxn modelId="{5690405E-C585-44AA-856D-942B1822F965}" type="presOf" srcId="{51DEF5CB-2B25-42FF-B9B4-C5D1015D0060}" destId="{7025957A-6840-4051-853C-3AA1C57A7C95}" srcOrd="0" destOrd="1" presId="urn:microsoft.com/office/officeart/2005/8/layout/process3"/>
    <dgm:cxn modelId="{2E65AB5E-83A7-418F-8562-0E742E2FDC0A}" type="presOf" srcId="{0D5EEE3F-255B-41D8-A920-D1F00E2ABD59}" destId="{0A44E0CB-BCD8-4154-92BB-E772D1E6BB52}" srcOrd="1" destOrd="0" presId="urn:microsoft.com/office/officeart/2005/8/layout/process3"/>
    <dgm:cxn modelId="{F5242946-2C6E-4921-B511-52BDFFAA77F6}" type="presOf" srcId="{27646AE2-52D6-4FBF-ADD9-0D3938134C02}" destId="{E9C11CB0-BE12-4961-9057-80C71E60CFB1}" srcOrd="1" destOrd="0" presId="urn:microsoft.com/office/officeart/2005/8/layout/process3"/>
    <dgm:cxn modelId="{64ABA449-38E8-4564-8009-68030B7F11A8}" type="presOf" srcId="{F7ECBA57-04CF-48D6-A23E-1D90B40BE8BF}" destId="{DD9534F7-3285-477A-8489-E16FDCD3E092}" srcOrd="0" destOrd="0" presId="urn:microsoft.com/office/officeart/2005/8/layout/process3"/>
    <dgm:cxn modelId="{39AD6C7A-2019-4490-959C-2131CF254385}" type="presOf" srcId="{2576CCCE-1083-4539-ACA0-802F60BF4444}" destId="{53DD2BFA-B36C-4EF5-918F-C3DBBA223CF5}" srcOrd="1" destOrd="0" presId="urn:microsoft.com/office/officeart/2005/8/layout/process3"/>
    <dgm:cxn modelId="{DD8E4E5A-FA81-4202-8D2A-55FA7072AB53}" srcId="{32A2CB57-A7FE-47F0-8344-C91C5EA5786E}" destId="{9B79EB1B-DB4F-4B44-AFD7-CF6ED8A56E19}" srcOrd="1" destOrd="0" parTransId="{A0DA5F05-828A-4AA3-8130-48C48C734268}" sibTransId="{3AC9706A-1BB6-4DB6-A812-CD698BDD8B30}"/>
    <dgm:cxn modelId="{5C50F581-9C3B-4AEE-8B30-89FA1AFB410E}" type="presOf" srcId="{0D5EEE3F-255B-41D8-A920-D1F00E2ABD59}" destId="{AD5A651F-238E-4806-9C0B-BAD691712EAB}" srcOrd="0" destOrd="0" presId="urn:microsoft.com/office/officeart/2005/8/layout/process3"/>
    <dgm:cxn modelId="{14AF6685-4A62-41E4-9236-0E2DFEDF7780}" type="presOf" srcId="{2568296C-6FCD-4B83-991B-DA1D4F16DB9A}" destId="{E1928D12-B25F-4B0C-B79C-16046AC94403}" srcOrd="0" destOrd="0" presId="urn:microsoft.com/office/officeart/2005/8/layout/process3"/>
    <dgm:cxn modelId="{F922C38F-82C7-49FF-BE0D-026618774223}" type="presOf" srcId="{9B79EB1B-DB4F-4B44-AFD7-CF6ED8A56E19}" destId="{F8A558BE-48BF-4E36-8993-A17C0642A8A6}" srcOrd="0" destOrd="1" presId="urn:microsoft.com/office/officeart/2005/8/layout/process3"/>
    <dgm:cxn modelId="{37B345A0-D243-4143-A2F0-EB5F9238B037}" type="presOf" srcId="{32A2CB57-A7FE-47F0-8344-C91C5EA5786E}" destId="{E0733489-A54F-4747-93D5-955B143F15F0}" srcOrd="1" destOrd="0" presId="urn:microsoft.com/office/officeart/2005/8/layout/process3"/>
    <dgm:cxn modelId="{B1A42BAE-1CB1-48B7-BEE6-E8A568235E5E}" srcId="{0D5EEE3F-255B-41D8-A920-D1F00E2ABD59}" destId="{EC39471F-611B-47A8-9DEB-DE05100D0D7F}" srcOrd="0" destOrd="0" parTransId="{F707C586-03E8-44DC-A46E-6C3752FAED94}" sibTransId="{49059BF4-203A-455A-B7EF-1CA39E6114D3}"/>
    <dgm:cxn modelId="{B43584B5-1ECD-4AD6-B517-E292A6880DD9}" type="presOf" srcId="{2576CCCE-1083-4539-ACA0-802F60BF4444}" destId="{0A5F9C4F-24FC-4DDD-847D-017BFC53DB3F}" srcOrd="0" destOrd="0" presId="urn:microsoft.com/office/officeart/2005/8/layout/process3"/>
    <dgm:cxn modelId="{A273C9BE-66BD-4AB2-B9DB-66B5DDD11BEB}" type="presOf" srcId="{F7ECBA57-04CF-48D6-A23E-1D90B40BE8BF}" destId="{B8164C40-C5BE-4E11-8D63-26A69F6B7339}" srcOrd="1" destOrd="0" presId="urn:microsoft.com/office/officeart/2005/8/layout/process3"/>
    <dgm:cxn modelId="{C54B4CC1-DEA5-4224-A574-8510310F0A36}" srcId="{2568296C-6FCD-4B83-991B-DA1D4F16DB9A}" destId="{0D5EEE3F-255B-41D8-A920-D1F00E2ABD59}" srcOrd="1" destOrd="0" parTransId="{5B1DDF84-5F36-411B-9F4C-4A9A1474B230}" sibTransId="{F7ECBA57-04CF-48D6-A23E-1D90B40BE8BF}"/>
    <dgm:cxn modelId="{317015CA-98D5-4E4B-8E2D-AFD2B5570D0A}" type="presOf" srcId="{27646AE2-52D6-4FBF-ADD9-0D3938134C02}" destId="{EE8A4B1D-E2E3-40D0-86F7-1C5B3CF6789A}" srcOrd="0" destOrd="0" presId="urn:microsoft.com/office/officeart/2005/8/layout/process3"/>
    <dgm:cxn modelId="{A40858E9-F729-494F-93E0-B6AC868DD596}" type="presOf" srcId="{0149989A-65A3-4997-B0B4-B6BD702CD0E8}" destId="{F8A558BE-48BF-4E36-8993-A17C0642A8A6}" srcOrd="0" destOrd="0" presId="urn:microsoft.com/office/officeart/2005/8/layout/process3"/>
    <dgm:cxn modelId="{AF068AE9-FAD0-4470-B449-2EE1FDAF3873}" srcId="{2568296C-6FCD-4B83-991B-DA1D4F16DB9A}" destId="{32A2CB57-A7FE-47F0-8344-C91C5EA5786E}" srcOrd="2" destOrd="0" parTransId="{B05FC8A0-BF2A-4304-B4DD-364D10200A3F}" sibTransId="{8A7582BF-1ECF-4932-A5F6-617EA43B9AE2}"/>
    <dgm:cxn modelId="{3D8001EC-5581-4437-840A-EEF753A609FC}" srcId="{2568296C-6FCD-4B83-991B-DA1D4F16DB9A}" destId="{27646AE2-52D6-4FBF-ADD9-0D3938134C02}" srcOrd="0" destOrd="0" parTransId="{C77407B5-441B-4732-B227-01D5C8C8A410}" sibTransId="{2576CCCE-1083-4539-ACA0-802F60BF4444}"/>
    <dgm:cxn modelId="{772E231F-5969-463E-9C68-F1D0E91646B4}" type="presParOf" srcId="{E1928D12-B25F-4B0C-B79C-16046AC94403}" destId="{5C9D1E30-8987-4FFA-BED7-66C141AAF219}" srcOrd="0" destOrd="0" presId="urn:microsoft.com/office/officeart/2005/8/layout/process3"/>
    <dgm:cxn modelId="{EAFC7E74-0FE6-479E-88C0-B368F926A500}" type="presParOf" srcId="{5C9D1E30-8987-4FFA-BED7-66C141AAF219}" destId="{EE8A4B1D-E2E3-40D0-86F7-1C5B3CF6789A}" srcOrd="0" destOrd="0" presId="urn:microsoft.com/office/officeart/2005/8/layout/process3"/>
    <dgm:cxn modelId="{04D84E0F-5E03-469F-B60B-53384CA3A0E3}" type="presParOf" srcId="{5C9D1E30-8987-4FFA-BED7-66C141AAF219}" destId="{E9C11CB0-BE12-4961-9057-80C71E60CFB1}" srcOrd="1" destOrd="0" presId="urn:microsoft.com/office/officeart/2005/8/layout/process3"/>
    <dgm:cxn modelId="{04D5D9BE-E4E4-4F7D-B09D-37746F99BA08}" type="presParOf" srcId="{5C9D1E30-8987-4FFA-BED7-66C141AAF219}" destId="{3C22FFDB-7E28-40E5-9BA6-50EDDD573D17}" srcOrd="2" destOrd="0" presId="urn:microsoft.com/office/officeart/2005/8/layout/process3"/>
    <dgm:cxn modelId="{DFF9E791-ABF9-4B6B-8576-E3E4F6CBFC05}" type="presParOf" srcId="{E1928D12-B25F-4B0C-B79C-16046AC94403}" destId="{0A5F9C4F-24FC-4DDD-847D-017BFC53DB3F}" srcOrd="1" destOrd="0" presId="urn:microsoft.com/office/officeart/2005/8/layout/process3"/>
    <dgm:cxn modelId="{44F40BC1-F2EB-4654-8A12-BCD5F7C1D514}" type="presParOf" srcId="{0A5F9C4F-24FC-4DDD-847D-017BFC53DB3F}" destId="{53DD2BFA-B36C-4EF5-918F-C3DBBA223CF5}" srcOrd="0" destOrd="0" presId="urn:microsoft.com/office/officeart/2005/8/layout/process3"/>
    <dgm:cxn modelId="{2665B328-2B87-46FE-AC0C-B1604BC384F5}" type="presParOf" srcId="{E1928D12-B25F-4B0C-B79C-16046AC94403}" destId="{5460817A-BCF4-4CB7-977C-2C4E31614759}" srcOrd="2" destOrd="0" presId="urn:microsoft.com/office/officeart/2005/8/layout/process3"/>
    <dgm:cxn modelId="{721CF570-531A-40E3-A3DA-59B9F6CC6D82}" type="presParOf" srcId="{5460817A-BCF4-4CB7-977C-2C4E31614759}" destId="{AD5A651F-238E-4806-9C0B-BAD691712EAB}" srcOrd="0" destOrd="0" presId="urn:microsoft.com/office/officeart/2005/8/layout/process3"/>
    <dgm:cxn modelId="{8018A4A0-1A3A-4BDB-91B5-7ADB918206ED}" type="presParOf" srcId="{5460817A-BCF4-4CB7-977C-2C4E31614759}" destId="{0A44E0CB-BCD8-4154-92BB-E772D1E6BB52}" srcOrd="1" destOrd="0" presId="urn:microsoft.com/office/officeart/2005/8/layout/process3"/>
    <dgm:cxn modelId="{DABF6448-4D2B-4DEE-B1B7-B71C35CB418C}" type="presParOf" srcId="{5460817A-BCF4-4CB7-977C-2C4E31614759}" destId="{7025957A-6840-4051-853C-3AA1C57A7C95}" srcOrd="2" destOrd="0" presId="urn:microsoft.com/office/officeart/2005/8/layout/process3"/>
    <dgm:cxn modelId="{7034AFCB-9F17-4D76-B75B-85FA5C01ED82}" type="presParOf" srcId="{E1928D12-B25F-4B0C-B79C-16046AC94403}" destId="{DD9534F7-3285-477A-8489-E16FDCD3E092}" srcOrd="3" destOrd="0" presId="urn:microsoft.com/office/officeart/2005/8/layout/process3"/>
    <dgm:cxn modelId="{7801E6FA-6F12-4893-A78A-FE4C0F1921D6}" type="presParOf" srcId="{DD9534F7-3285-477A-8489-E16FDCD3E092}" destId="{B8164C40-C5BE-4E11-8D63-26A69F6B7339}" srcOrd="0" destOrd="0" presId="urn:microsoft.com/office/officeart/2005/8/layout/process3"/>
    <dgm:cxn modelId="{45841AF1-6CF7-4F02-8017-83DE95122E21}" type="presParOf" srcId="{E1928D12-B25F-4B0C-B79C-16046AC94403}" destId="{7EC51B68-5743-419A-8D84-B3D01E9A7B1B}" srcOrd="4" destOrd="0" presId="urn:microsoft.com/office/officeart/2005/8/layout/process3"/>
    <dgm:cxn modelId="{108D2490-014B-4C2E-B32F-E52B46CE3B63}" type="presParOf" srcId="{7EC51B68-5743-419A-8D84-B3D01E9A7B1B}" destId="{7807C662-4A74-419A-8AF3-7E9883CDDD93}" srcOrd="0" destOrd="0" presId="urn:microsoft.com/office/officeart/2005/8/layout/process3"/>
    <dgm:cxn modelId="{378EA4F6-5CF9-4E8D-9254-B03988B38B7E}" type="presParOf" srcId="{7EC51B68-5743-419A-8D84-B3D01E9A7B1B}" destId="{E0733489-A54F-4747-93D5-955B143F15F0}" srcOrd="1" destOrd="0" presId="urn:microsoft.com/office/officeart/2005/8/layout/process3"/>
    <dgm:cxn modelId="{AF1FDFCA-6812-41F3-A285-C709C376E777}" type="presParOf" srcId="{7EC51B68-5743-419A-8D84-B3D01E9A7B1B}" destId="{F8A558BE-48BF-4E36-8993-A17C0642A8A6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A9408C-0F25-4722-8CC2-C6C98E7D2D9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9AC1BC47-301D-4B91-B552-843E8F6969E3}">
      <dgm:prSet phldrT="[Text]"/>
      <dgm:spPr/>
      <dgm:t>
        <a:bodyPr/>
        <a:lstStyle/>
        <a:p>
          <a:r>
            <a:rPr lang="de-DE" dirty="0"/>
            <a:t>Daten im WAT</a:t>
          </a:r>
        </a:p>
      </dgm:t>
    </dgm:pt>
    <dgm:pt modelId="{6A5CC6DA-FB17-4312-85D9-3039ADCB5F90}" type="parTrans" cxnId="{E486ACD9-03DB-445A-A957-08D395A90E3E}">
      <dgm:prSet/>
      <dgm:spPr/>
      <dgm:t>
        <a:bodyPr/>
        <a:lstStyle/>
        <a:p>
          <a:endParaRPr lang="de-DE"/>
        </a:p>
      </dgm:t>
    </dgm:pt>
    <dgm:pt modelId="{1A464244-7820-48E6-AB36-932473B89156}" type="sibTrans" cxnId="{E486ACD9-03DB-445A-A957-08D395A90E3E}">
      <dgm:prSet/>
      <dgm:spPr/>
      <dgm:t>
        <a:bodyPr/>
        <a:lstStyle/>
        <a:p>
          <a:endParaRPr lang="de-DE"/>
        </a:p>
      </dgm:t>
    </dgm:pt>
    <dgm:pt modelId="{88A4BC22-B694-4DF9-8CBA-74AC277FBF4F}">
      <dgm:prSet phldrT="[Text]"/>
      <dgm:spPr/>
      <dgm:t>
        <a:bodyPr/>
        <a:lstStyle/>
        <a:p>
          <a:r>
            <a:rPr lang="de-DE" dirty="0"/>
            <a:t>Export</a:t>
          </a:r>
        </a:p>
      </dgm:t>
    </dgm:pt>
    <dgm:pt modelId="{11DA7DC1-C5EA-437B-B7DE-E7DED287EFD7}" type="parTrans" cxnId="{600C1BB3-3DE3-465F-92FD-E7D17C571229}">
      <dgm:prSet/>
      <dgm:spPr/>
      <dgm:t>
        <a:bodyPr/>
        <a:lstStyle/>
        <a:p>
          <a:endParaRPr lang="de-DE" dirty="0"/>
        </a:p>
      </dgm:t>
    </dgm:pt>
    <dgm:pt modelId="{736396CC-1D3E-470C-BAC2-F016A7BF5839}" type="sibTrans" cxnId="{600C1BB3-3DE3-465F-92FD-E7D17C571229}">
      <dgm:prSet/>
      <dgm:spPr/>
      <dgm:t>
        <a:bodyPr/>
        <a:lstStyle/>
        <a:p>
          <a:endParaRPr lang="de-DE"/>
        </a:p>
      </dgm:t>
    </dgm:pt>
    <dgm:pt modelId="{26F4CA73-EFC6-4445-8CC1-9D4EC48F2E8C}">
      <dgm:prSet phldrT="[Text]"/>
      <dgm:spPr/>
      <dgm:t>
        <a:bodyPr/>
        <a:lstStyle/>
        <a:p>
          <a:r>
            <a:rPr lang="de-DE" dirty="0"/>
            <a:t>Excel</a:t>
          </a:r>
        </a:p>
      </dgm:t>
    </dgm:pt>
    <dgm:pt modelId="{B5B5BDFC-F57E-44EE-A266-6B8AB8332A11}" type="parTrans" cxnId="{E6F40DAD-1033-4E03-9D1A-C81BE076EA65}">
      <dgm:prSet/>
      <dgm:spPr/>
      <dgm:t>
        <a:bodyPr/>
        <a:lstStyle/>
        <a:p>
          <a:endParaRPr lang="de-DE" dirty="0"/>
        </a:p>
      </dgm:t>
    </dgm:pt>
    <dgm:pt modelId="{695E84AA-EEC7-4477-81FB-4D8E1F683236}" type="sibTrans" cxnId="{E6F40DAD-1033-4E03-9D1A-C81BE076EA65}">
      <dgm:prSet/>
      <dgm:spPr/>
      <dgm:t>
        <a:bodyPr/>
        <a:lstStyle/>
        <a:p>
          <a:endParaRPr lang="de-DE"/>
        </a:p>
      </dgm:t>
    </dgm:pt>
    <dgm:pt modelId="{8011A458-6A0E-4119-BE45-9639B80142EE}">
      <dgm:prSet phldrT="[Text]"/>
      <dgm:spPr/>
      <dgm:t>
        <a:bodyPr/>
        <a:lstStyle/>
        <a:p>
          <a:r>
            <a:rPr lang="de-DE" dirty="0"/>
            <a:t>BI Software</a:t>
          </a:r>
        </a:p>
      </dgm:t>
    </dgm:pt>
    <dgm:pt modelId="{DE9A57E4-8D37-477D-8029-553B07AE95AB}" type="parTrans" cxnId="{DEB5E7C4-3BB9-4EA9-AB83-FE0492B43638}">
      <dgm:prSet/>
      <dgm:spPr/>
      <dgm:t>
        <a:bodyPr/>
        <a:lstStyle/>
        <a:p>
          <a:endParaRPr lang="de-DE" dirty="0"/>
        </a:p>
      </dgm:t>
    </dgm:pt>
    <dgm:pt modelId="{DF974E00-B07F-4592-ACD9-532E7D6A5AC5}" type="sibTrans" cxnId="{DEB5E7C4-3BB9-4EA9-AB83-FE0492B43638}">
      <dgm:prSet/>
      <dgm:spPr/>
      <dgm:t>
        <a:bodyPr/>
        <a:lstStyle/>
        <a:p>
          <a:endParaRPr lang="de-DE"/>
        </a:p>
      </dgm:t>
    </dgm:pt>
    <dgm:pt modelId="{EF0F89A0-FC9E-42CF-97E8-8E3E5D87AD47}">
      <dgm:prSet phldrT="[Text]"/>
      <dgm:spPr/>
      <dgm:t>
        <a:bodyPr/>
        <a:lstStyle/>
        <a:p>
          <a:r>
            <a:rPr lang="de-DE" dirty="0"/>
            <a:t>Daten in Logfiles</a:t>
          </a:r>
        </a:p>
      </dgm:t>
    </dgm:pt>
    <dgm:pt modelId="{FC7DC3FA-7232-4310-8EDF-C8B74538A5CF}" type="parTrans" cxnId="{692CE307-A12A-4D85-B0F8-A348658D3F39}">
      <dgm:prSet/>
      <dgm:spPr/>
      <dgm:t>
        <a:bodyPr/>
        <a:lstStyle/>
        <a:p>
          <a:endParaRPr lang="de-DE"/>
        </a:p>
      </dgm:t>
    </dgm:pt>
    <dgm:pt modelId="{FD234577-228B-4857-BF99-4ED86CEE6DD7}" type="sibTrans" cxnId="{692CE307-A12A-4D85-B0F8-A348658D3F39}">
      <dgm:prSet/>
      <dgm:spPr/>
      <dgm:t>
        <a:bodyPr/>
        <a:lstStyle/>
        <a:p>
          <a:endParaRPr lang="de-DE"/>
        </a:p>
      </dgm:t>
    </dgm:pt>
    <dgm:pt modelId="{D8A2D9F4-E93D-4E3D-BFD7-FAB316F10823}">
      <dgm:prSet phldrT="[Text]"/>
      <dgm:spPr/>
      <dgm:t>
        <a:bodyPr/>
        <a:lstStyle/>
        <a:p>
          <a:r>
            <a:rPr lang="de-DE" dirty="0"/>
            <a:t>Visualisierung im WAT</a:t>
          </a:r>
        </a:p>
      </dgm:t>
    </dgm:pt>
    <dgm:pt modelId="{5062F82D-CAED-46BE-9616-409D73B9C65C}" type="parTrans" cxnId="{90AD525F-E26D-4A24-BD5D-072448BD6298}">
      <dgm:prSet/>
      <dgm:spPr/>
      <dgm:t>
        <a:bodyPr/>
        <a:lstStyle/>
        <a:p>
          <a:endParaRPr lang="de-DE" dirty="0"/>
        </a:p>
      </dgm:t>
    </dgm:pt>
    <dgm:pt modelId="{6F39CBC0-3DBC-46D0-8EE8-2934D51290D8}" type="sibTrans" cxnId="{90AD525F-E26D-4A24-BD5D-072448BD6298}">
      <dgm:prSet/>
      <dgm:spPr/>
      <dgm:t>
        <a:bodyPr/>
        <a:lstStyle/>
        <a:p>
          <a:endParaRPr lang="de-DE"/>
        </a:p>
      </dgm:t>
    </dgm:pt>
    <dgm:pt modelId="{44C7DF39-AD0D-4EE6-B349-8F91380A6507}" type="pres">
      <dgm:prSet presAssocID="{EBA9408C-0F25-4722-8CC2-C6C98E7D2D9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E27A9A8-BFD0-4CB1-877E-403638200F33}" type="pres">
      <dgm:prSet presAssocID="{EF0F89A0-FC9E-42CF-97E8-8E3E5D87AD47}" presName="root1" presStyleCnt="0"/>
      <dgm:spPr/>
    </dgm:pt>
    <dgm:pt modelId="{BCB83BCF-14F9-4DF9-B735-D8C6BE1FFD45}" type="pres">
      <dgm:prSet presAssocID="{EF0F89A0-FC9E-42CF-97E8-8E3E5D87AD47}" presName="LevelOneTextNode" presStyleLbl="node0" presStyleIdx="0" presStyleCnt="2">
        <dgm:presLayoutVars>
          <dgm:chPref val="3"/>
        </dgm:presLayoutVars>
      </dgm:prSet>
      <dgm:spPr/>
    </dgm:pt>
    <dgm:pt modelId="{54E8C511-5ACB-439E-9435-91365B1B11D7}" type="pres">
      <dgm:prSet presAssocID="{EF0F89A0-FC9E-42CF-97E8-8E3E5D87AD47}" presName="level2hierChild" presStyleCnt="0"/>
      <dgm:spPr/>
    </dgm:pt>
    <dgm:pt modelId="{150FA6A4-A381-4903-9C92-0975A43D4C21}" type="pres">
      <dgm:prSet presAssocID="{9AC1BC47-301D-4B91-B552-843E8F6969E3}" presName="root1" presStyleCnt="0"/>
      <dgm:spPr/>
    </dgm:pt>
    <dgm:pt modelId="{51747E80-4BB2-409F-B0FC-501E7CB95846}" type="pres">
      <dgm:prSet presAssocID="{9AC1BC47-301D-4B91-B552-843E8F6969E3}" presName="LevelOneTextNode" presStyleLbl="node0" presStyleIdx="1" presStyleCnt="2">
        <dgm:presLayoutVars>
          <dgm:chPref val="3"/>
        </dgm:presLayoutVars>
      </dgm:prSet>
      <dgm:spPr/>
    </dgm:pt>
    <dgm:pt modelId="{4D600277-10F4-491A-8A3E-22135002C4E0}" type="pres">
      <dgm:prSet presAssocID="{9AC1BC47-301D-4B91-B552-843E8F6969E3}" presName="level2hierChild" presStyleCnt="0"/>
      <dgm:spPr/>
    </dgm:pt>
    <dgm:pt modelId="{9A3DA53F-3963-477D-8F55-4A307420C874}" type="pres">
      <dgm:prSet presAssocID="{11DA7DC1-C5EA-437B-B7DE-E7DED287EFD7}" presName="conn2-1" presStyleLbl="parChTrans1D2" presStyleIdx="0" presStyleCnt="2"/>
      <dgm:spPr/>
    </dgm:pt>
    <dgm:pt modelId="{1D1C0D9D-0A2E-4EC3-B84E-59DAE872DAFA}" type="pres">
      <dgm:prSet presAssocID="{11DA7DC1-C5EA-437B-B7DE-E7DED287EFD7}" presName="connTx" presStyleLbl="parChTrans1D2" presStyleIdx="0" presStyleCnt="2"/>
      <dgm:spPr/>
    </dgm:pt>
    <dgm:pt modelId="{FB5469E6-B85D-448B-863E-E476761A266F}" type="pres">
      <dgm:prSet presAssocID="{88A4BC22-B694-4DF9-8CBA-74AC277FBF4F}" presName="root2" presStyleCnt="0"/>
      <dgm:spPr/>
    </dgm:pt>
    <dgm:pt modelId="{8E857D63-1C3D-4A1A-B69C-8DF718825E4A}" type="pres">
      <dgm:prSet presAssocID="{88A4BC22-B694-4DF9-8CBA-74AC277FBF4F}" presName="LevelTwoTextNode" presStyleLbl="node2" presStyleIdx="0" presStyleCnt="2">
        <dgm:presLayoutVars>
          <dgm:chPref val="3"/>
        </dgm:presLayoutVars>
      </dgm:prSet>
      <dgm:spPr/>
    </dgm:pt>
    <dgm:pt modelId="{8F200319-E700-4965-B0B7-E830CEE5040C}" type="pres">
      <dgm:prSet presAssocID="{88A4BC22-B694-4DF9-8CBA-74AC277FBF4F}" presName="level3hierChild" presStyleCnt="0"/>
      <dgm:spPr/>
    </dgm:pt>
    <dgm:pt modelId="{3DC4B10D-243A-4A6F-A970-EC26D3938D4C}" type="pres">
      <dgm:prSet presAssocID="{B5B5BDFC-F57E-44EE-A266-6B8AB8332A11}" presName="conn2-1" presStyleLbl="parChTrans1D3" presStyleIdx="0" presStyleCnt="2"/>
      <dgm:spPr/>
    </dgm:pt>
    <dgm:pt modelId="{4C8DC5A3-6FD0-4B17-96B8-FE780AC9FC8B}" type="pres">
      <dgm:prSet presAssocID="{B5B5BDFC-F57E-44EE-A266-6B8AB8332A11}" presName="connTx" presStyleLbl="parChTrans1D3" presStyleIdx="0" presStyleCnt="2"/>
      <dgm:spPr/>
    </dgm:pt>
    <dgm:pt modelId="{23576004-51E3-4F48-BA14-EB3C92FD8740}" type="pres">
      <dgm:prSet presAssocID="{26F4CA73-EFC6-4445-8CC1-9D4EC48F2E8C}" presName="root2" presStyleCnt="0"/>
      <dgm:spPr/>
    </dgm:pt>
    <dgm:pt modelId="{389B3964-D8E1-4276-8E25-F2D58CCDFFF3}" type="pres">
      <dgm:prSet presAssocID="{26F4CA73-EFC6-4445-8CC1-9D4EC48F2E8C}" presName="LevelTwoTextNode" presStyleLbl="node3" presStyleIdx="0" presStyleCnt="2">
        <dgm:presLayoutVars>
          <dgm:chPref val="3"/>
        </dgm:presLayoutVars>
      </dgm:prSet>
      <dgm:spPr/>
    </dgm:pt>
    <dgm:pt modelId="{5C3D2E3B-1AF2-481F-B949-99431640D0B6}" type="pres">
      <dgm:prSet presAssocID="{26F4CA73-EFC6-4445-8CC1-9D4EC48F2E8C}" presName="level3hierChild" presStyleCnt="0"/>
      <dgm:spPr/>
    </dgm:pt>
    <dgm:pt modelId="{945B106B-1AE9-49D4-BE15-A8C389276B1A}" type="pres">
      <dgm:prSet presAssocID="{DE9A57E4-8D37-477D-8029-553B07AE95AB}" presName="conn2-1" presStyleLbl="parChTrans1D3" presStyleIdx="1" presStyleCnt="2"/>
      <dgm:spPr/>
    </dgm:pt>
    <dgm:pt modelId="{3CC57FF2-3F36-486D-8E0B-9FCBC0158747}" type="pres">
      <dgm:prSet presAssocID="{DE9A57E4-8D37-477D-8029-553B07AE95AB}" presName="connTx" presStyleLbl="parChTrans1D3" presStyleIdx="1" presStyleCnt="2"/>
      <dgm:spPr/>
    </dgm:pt>
    <dgm:pt modelId="{C25C4631-D881-424D-9348-5AF6309B8E13}" type="pres">
      <dgm:prSet presAssocID="{8011A458-6A0E-4119-BE45-9639B80142EE}" presName="root2" presStyleCnt="0"/>
      <dgm:spPr/>
    </dgm:pt>
    <dgm:pt modelId="{3F29DC70-A3F9-4539-8377-FCA6DE5C8031}" type="pres">
      <dgm:prSet presAssocID="{8011A458-6A0E-4119-BE45-9639B80142EE}" presName="LevelTwoTextNode" presStyleLbl="node3" presStyleIdx="1" presStyleCnt="2">
        <dgm:presLayoutVars>
          <dgm:chPref val="3"/>
        </dgm:presLayoutVars>
      </dgm:prSet>
      <dgm:spPr/>
    </dgm:pt>
    <dgm:pt modelId="{F3F00B08-2AE9-4DAD-8F94-2B4922A3CD5B}" type="pres">
      <dgm:prSet presAssocID="{8011A458-6A0E-4119-BE45-9639B80142EE}" presName="level3hierChild" presStyleCnt="0"/>
      <dgm:spPr/>
    </dgm:pt>
    <dgm:pt modelId="{F729195E-AA38-4715-8F6A-D40315E3B0D0}" type="pres">
      <dgm:prSet presAssocID="{5062F82D-CAED-46BE-9616-409D73B9C65C}" presName="conn2-1" presStyleLbl="parChTrans1D2" presStyleIdx="1" presStyleCnt="2"/>
      <dgm:spPr/>
    </dgm:pt>
    <dgm:pt modelId="{B0ABA594-705A-443B-A27F-D0C3874A5A74}" type="pres">
      <dgm:prSet presAssocID="{5062F82D-CAED-46BE-9616-409D73B9C65C}" presName="connTx" presStyleLbl="parChTrans1D2" presStyleIdx="1" presStyleCnt="2"/>
      <dgm:spPr/>
    </dgm:pt>
    <dgm:pt modelId="{D3CAE52E-667D-4BEE-AC13-E03516AAFEA7}" type="pres">
      <dgm:prSet presAssocID="{D8A2D9F4-E93D-4E3D-BFD7-FAB316F10823}" presName="root2" presStyleCnt="0"/>
      <dgm:spPr/>
    </dgm:pt>
    <dgm:pt modelId="{84F07287-4D6C-4EAF-AA62-29FBD8A7127F}" type="pres">
      <dgm:prSet presAssocID="{D8A2D9F4-E93D-4E3D-BFD7-FAB316F10823}" presName="LevelTwoTextNode" presStyleLbl="node2" presStyleIdx="1" presStyleCnt="2">
        <dgm:presLayoutVars>
          <dgm:chPref val="3"/>
        </dgm:presLayoutVars>
      </dgm:prSet>
      <dgm:spPr/>
    </dgm:pt>
    <dgm:pt modelId="{583A7E3B-26E6-4405-9A9A-81F820FAC286}" type="pres">
      <dgm:prSet presAssocID="{D8A2D9F4-E93D-4E3D-BFD7-FAB316F10823}" presName="level3hierChild" presStyleCnt="0"/>
      <dgm:spPr/>
    </dgm:pt>
  </dgm:ptLst>
  <dgm:cxnLst>
    <dgm:cxn modelId="{692CE307-A12A-4D85-B0F8-A348658D3F39}" srcId="{EBA9408C-0F25-4722-8CC2-C6C98E7D2D94}" destId="{EF0F89A0-FC9E-42CF-97E8-8E3E5D87AD47}" srcOrd="0" destOrd="0" parTransId="{FC7DC3FA-7232-4310-8EDF-C8B74538A5CF}" sibTransId="{FD234577-228B-4857-BF99-4ED86CEE6DD7}"/>
    <dgm:cxn modelId="{47BEBD12-2DFE-4F58-B800-59136B8E6FAE}" type="presOf" srcId="{5062F82D-CAED-46BE-9616-409D73B9C65C}" destId="{F729195E-AA38-4715-8F6A-D40315E3B0D0}" srcOrd="0" destOrd="0" presId="urn:microsoft.com/office/officeart/2005/8/layout/hierarchy2"/>
    <dgm:cxn modelId="{82C07915-AD60-4747-8147-2D9F9D23026D}" type="presOf" srcId="{B5B5BDFC-F57E-44EE-A266-6B8AB8332A11}" destId="{4C8DC5A3-6FD0-4B17-96B8-FE780AC9FC8B}" srcOrd="1" destOrd="0" presId="urn:microsoft.com/office/officeart/2005/8/layout/hierarchy2"/>
    <dgm:cxn modelId="{7F74941B-5392-41F1-B559-FD6B02F3FF0C}" type="presOf" srcId="{DE9A57E4-8D37-477D-8029-553B07AE95AB}" destId="{945B106B-1AE9-49D4-BE15-A8C389276B1A}" srcOrd="0" destOrd="0" presId="urn:microsoft.com/office/officeart/2005/8/layout/hierarchy2"/>
    <dgm:cxn modelId="{0CEF5723-E1D7-47DB-907A-81A90C093584}" type="presOf" srcId="{8011A458-6A0E-4119-BE45-9639B80142EE}" destId="{3F29DC70-A3F9-4539-8377-FCA6DE5C8031}" srcOrd="0" destOrd="0" presId="urn:microsoft.com/office/officeart/2005/8/layout/hierarchy2"/>
    <dgm:cxn modelId="{F776EA33-EAA5-434C-ADE3-045551240899}" type="presOf" srcId="{9AC1BC47-301D-4B91-B552-843E8F6969E3}" destId="{51747E80-4BB2-409F-B0FC-501E7CB95846}" srcOrd="0" destOrd="0" presId="urn:microsoft.com/office/officeart/2005/8/layout/hierarchy2"/>
    <dgm:cxn modelId="{90AD525F-E26D-4A24-BD5D-072448BD6298}" srcId="{9AC1BC47-301D-4B91-B552-843E8F6969E3}" destId="{D8A2D9F4-E93D-4E3D-BFD7-FAB316F10823}" srcOrd="1" destOrd="0" parTransId="{5062F82D-CAED-46BE-9616-409D73B9C65C}" sibTransId="{6F39CBC0-3DBC-46D0-8EE8-2934D51290D8}"/>
    <dgm:cxn modelId="{25728B4D-E4AE-4932-8DA1-4B4819A94D61}" type="presOf" srcId="{5062F82D-CAED-46BE-9616-409D73B9C65C}" destId="{B0ABA594-705A-443B-A27F-D0C3874A5A74}" srcOrd="1" destOrd="0" presId="urn:microsoft.com/office/officeart/2005/8/layout/hierarchy2"/>
    <dgm:cxn modelId="{B93A3D6F-86D4-4B17-9F74-D3E3B24C5144}" type="presOf" srcId="{DE9A57E4-8D37-477D-8029-553B07AE95AB}" destId="{3CC57FF2-3F36-486D-8E0B-9FCBC0158747}" srcOrd="1" destOrd="0" presId="urn:microsoft.com/office/officeart/2005/8/layout/hierarchy2"/>
    <dgm:cxn modelId="{1F200670-17DA-4581-84A1-AE261413DF90}" type="presOf" srcId="{B5B5BDFC-F57E-44EE-A266-6B8AB8332A11}" destId="{3DC4B10D-243A-4A6F-A970-EC26D3938D4C}" srcOrd="0" destOrd="0" presId="urn:microsoft.com/office/officeart/2005/8/layout/hierarchy2"/>
    <dgm:cxn modelId="{60619791-7598-4573-86C1-AC596794E92F}" type="presOf" srcId="{EF0F89A0-FC9E-42CF-97E8-8E3E5D87AD47}" destId="{BCB83BCF-14F9-4DF9-B735-D8C6BE1FFD45}" srcOrd="0" destOrd="0" presId="urn:microsoft.com/office/officeart/2005/8/layout/hierarchy2"/>
    <dgm:cxn modelId="{E6F40DAD-1033-4E03-9D1A-C81BE076EA65}" srcId="{88A4BC22-B694-4DF9-8CBA-74AC277FBF4F}" destId="{26F4CA73-EFC6-4445-8CC1-9D4EC48F2E8C}" srcOrd="0" destOrd="0" parTransId="{B5B5BDFC-F57E-44EE-A266-6B8AB8332A11}" sibTransId="{695E84AA-EEC7-4477-81FB-4D8E1F683236}"/>
    <dgm:cxn modelId="{600C1BB3-3DE3-465F-92FD-E7D17C571229}" srcId="{9AC1BC47-301D-4B91-B552-843E8F6969E3}" destId="{88A4BC22-B694-4DF9-8CBA-74AC277FBF4F}" srcOrd="0" destOrd="0" parTransId="{11DA7DC1-C5EA-437B-B7DE-E7DED287EFD7}" sibTransId="{736396CC-1D3E-470C-BAC2-F016A7BF5839}"/>
    <dgm:cxn modelId="{749747C2-0ECA-49C5-9AE6-7661309E10D2}" type="presOf" srcId="{88A4BC22-B694-4DF9-8CBA-74AC277FBF4F}" destId="{8E857D63-1C3D-4A1A-B69C-8DF718825E4A}" srcOrd="0" destOrd="0" presId="urn:microsoft.com/office/officeart/2005/8/layout/hierarchy2"/>
    <dgm:cxn modelId="{DEB5E7C4-3BB9-4EA9-AB83-FE0492B43638}" srcId="{88A4BC22-B694-4DF9-8CBA-74AC277FBF4F}" destId="{8011A458-6A0E-4119-BE45-9639B80142EE}" srcOrd="1" destOrd="0" parTransId="{DE9A57E4-8D37-477D-8029-553B07AE95AB}" sibTransId="{DF974E00-B07F-4592-ACD9-532E7D6A5AC5}"/>
    <dgm:cxn modelId="{293F6ACA-EDAB-4E09-8EFB-2F53DB582BC8}" type="presOf" srcId="{D8A2D9F4-E93D-4E3D-BFD7-FAB316F10823}" destId="{84F07287-4D6C-4EAF-AA62-29FBD8A7127F}" srcOrd="0" destOrd="0" presId="urn:microsoft.com/office/officeart/2005/8/layout/hierarchy2"/>
    <dgm:cxn modelId="{72356DCA-4210-4FBE-BD7C-4F014222F6D1}" type="presOf" srcId="{EBA9408C-0F25-4722-8CC2-C6C98E7D2D94}" destId="{44C7DF39-AD0D-4EE6-B349-8F91380A6507}" srcOrd="0" destOrd="0" presId="urn:microsoft.com/office/officeart/2005/8/layout/hierarchy2"/>
    <dgm:cxn modelId="{C29E55D3-2EA9-4F9C-8DA1-22604B45AFAC}" type="presOf" srcId="{11DA7DC1-C5EA-437B-B7DE-E7DED287EFD7}" destId="{1D1C0D9D-0A2E-4EC3-B84E-59DAE872DAFA}" srcOrd="1" destOrd="0" presId="urn:microsoft.com/office/officeart/2005/8/layout/hierarchy2"/>
    <dgm:cxn modelId="{E486ACD9-03DB-445A-A957-08D395A90E3E}" srcId="{EBA9408C-0F25-4722-8CC2-C6C98E7D2D94}" destId="{9AC1BC47-301D-4B91-B552-843E8F6969E3}" srcOrd="1" destOrd="0" parTransId="{6A5CC6DA-FB17-4312-85D9-3039ADCB5F90}" sibTransId="{1A464244-7820-48E6-AB36-932473B89156}"/>
    <dgm:cxn modelId="{C878A8ED-7EBC-4F74-A08B-25F863228C22}" type="presOf" srcId="{26F4CA73-EFC6-4445-8CC1-9D4EC48F2E8C}" destId="{389B3964-D8E1-4276-8E25-F2D58CCDFFF3}" srcOrd="0" destOrd="0" presId="urn:microsoft.com/office/officeart/2005/8/layout/hierarchy2"/>
    <dgm:cxn modelId="{C8A8C3F9-D1C2-41C6-9F72-F61BAA42B588}" type="presOf" srcId="{11DA7DC1-C5EA-437B-B7DE-E7DED287EFD7}" destId="{9A3DA53F-3963-477D-8F55-4A307420C874}" srcOrd="0" destOrd="0" presId="urn:microsoft.com/office/officeart/2005/8/layout/hierarchy2"/>
    <dgm:cxn modelId="{9C43C2B3-7878-484E-87B3-B3003F640D9D}" type="presParOf" srcId="{44C7DF39-AD0D-4EE6-B349-8F91380A6507}" destId="{6E27A9A8-BFD0-4CB1-877E-403638200F33}" srcOrd="0" destOrd="0" presId="urn:microsoft.com/office/officeart/2005/8/layout/hierarchy2"/>
    <dgm:cxn modelId="{15D016A6-9131-48C9-8122-1A7DC2193289}" type="presParOf" srcId="{6E27A9A8-BFD0-4CB1-877E-403638200F33}" destId="{BCB83BCF-14F9-4DF9-B735-D8C6BE1FFD45}" srcOrd="0" destOrd="0" presId="urn:microsoft.com/office/officeart/2005/8/layout/hierarchy2"/>
    <dgm:cxn modelId="{367FD7A2-3A7A-4C3E-B381-9DB173C7BE65}" type="presParOf" srcId="{6E27A9A8-BFD0-4CB1-877E-403638200F33}" destId="{54E8C511-5ACB-439E-9435-91365B1B11D7}" srcOrd="1" destOrd="0" presId="urn:microsoft.com/office/officeart/2005/8/layout/hierarchy2"/>
    <dgm:cxn modelId="{0973250E-EF0A-445E-A099-9F7847163473}" type="presParOf" srcId="{44C7DF39-AD0D-4EE6-B349-8F91380A6507}" destId="{150FA6A4-A381-4903-9C92-0975A43D4C21}" srcOrd="1" destOrd="0" presId="urn:microsoft.com/office/officeart/2005/8/layout/hierarchy2"/>
    <dgm:cxn modelId="{1E5CD488-B942-4F4A-A4A6-DE901E796660}" type="presParOf" srcId="{150FA6A4-A381-4903-9C92-0975A43D4C21}" destId="{51747E80-4BB2-409F-B0FC-501E7CB95846}" srcOrd="0" destOrd="0" presId="urn:microsoft.com/office/officeart/2005/8/layout/hierarchy2"/>
    <dgm:cxn modelId="{C86418DA-612B-421A-B40B-B40A4BC2646E}" type="presParOf" srcId="{150FA6A4-A381-4903-9C92-0975A43D4C21}" destId="{4D600277-10F4-491A-8A3E-22135002C4E0}" srcOrd="1" destOrd="0" presId="urn:microsoft.com/office/officeart/2005/8/layout/hierarchy2"/>
    <dgm:cxn modelId="{C3A371C9-38A6-4963-B720-972DDC1264A4}" type="presParOf" srcId="{4D600277-10F4-491A-8A3E-22135002C4E0}" destId="{9A3DA53F-3963-477D-8F55-4A307420C874}" srcOrd="0" destOrd="0" presId="urn:microsoft.com/office/officeart/2005/8/layout/hierarchy2"/>
    <dgm:cxn modelId="{3270F539-D126-468A-981F-16F43EE5D6B3}" type="presParOf" srcId="{9A3DA53F-3963-477D-8F55-4A307420C874}" destId="{1D1C0D9D-0A2E-4EC3-B84E-59DAE872DAFA}" srcOrd="0" destOrd="0" presId="urn:microsoft.com/office/officeart/2005/8/layout/hierarchy2"/>
    <dgm:cxn modelId="{CE2143EC-7E1D-4127-9C79-FC36EAA9E251}" type="presParOf" srcId="{4D600277-10F4-491A-8A3E-22135002C4E0}" destId="{FB5469E6-B85D-448B-863E-E476761A266F}" srcOrd="1" destOrd="0" presId="urn:microsoft.com/office/officeart/2005/8/layout/hierarchy2"/>
    <dgm:cxn modelId="{FE4580F6-52DF-4D88-B2D2-B6C33234A9BD}" type="presParOf" srcId="{FB5469E6-B85D-448B-863E-E476761A266F}" destId="{8E857D63-1C3D-4A1A-B69C-8DF718825E4A}" srcOrd="0" destOrd="0" presId="urn:microsoft.com/office/officeart/2005/8/layout/hierarchy2"/>
    <dgm:cxn modelId="{77633FFC-E46A-4F8E-A066-485FC8715B13}" type="presParOf" srcId="{FB5469E6-B85D-448B-863E-E476761A266F}" destId="{8F200319-E700-4965-B0B7-E830CEE5040C}" srcOrd="1" destOrd="0" presId="urn:microsoft.com/office/officeart/2005/8/layout/hierarchy2"/>
    <dgm:cxn modelId="{314CC941-B2D9-4CF7-A6B4-8AEC8C463E9E}" type="presParOf" srcId="{8F200319-E700-4965-B0B7-E830CEE5040C}" destId="{3DC4B10D-243A-4A6F-A970-EC26D3938D4C}" srcOrd="0" destOrd="0" presId="urn:microsoft.com/office/officeart/2005/8/layout/hierarchy2"/>
    <dgm:cxn modelId="{E0190A76-4C82-4938-A55A-BC7C9E5F86A0}" type="presParOf" srcId="{3DC4B10D-243A-4A6F-A970-EC26D3938D4C}" destId="{4C8DC5A3-6FD0-4B17-96B8-FE780AC9FC8B}" srcOrd="0" destOrd="0" presId="urn:microsoft.com/office/officeart/2005/8/layout/hierarchy2"/>
    <dgm:cxn modelId="{59CAA7AE-9311-4793-8F2D-EDBDCE775AC1}" type="presParOf" srcId="{8F200319-E700-4965-B0B7-E830CEE5040C}" destId="{23576004-51E3-4F48-BA14-EB3C92FD8740}" srcOrd="1" destOrd="0" presId="urn:microsoft.com/office/officeart/2005/8/layout/hierarchy2"/>
    <dgm:cxn modelId="{4C9316CE-1747-446F-8137-C754F8C7B4B7}" type="presParOf" srcId="{23576004-51E3-4F48-BA14-EB3C92FD8740}" destId="{389B3964-D8E1-4276-8E25-F2D58CCDFFF3}" srcOrd="0" destOrd="0" presId="urn:microsoft.com/office/officeart/2005/8/layout/hierarchy2"/>
    <dgm:cxn modelId="{508691BD-8228-43F1-9118-C1E8911C8CE6}" type="presParOf" srcId="{23576004-51E3-4F48-BA14-EB3C92FD8740}" destId="{5C3D2E3B-1AF2-481F-B949-99431640D0B6}" srcOrd="1" destOrd="0" presId="urn:microsoft.com/office/officeart/2005/8/layout/hierarchy2"/>
    <dgm:cxn modelId="{ACCFAFFA-9655-46A0-8F39-91B2C99FDB01}" type="presParOf" srcId="{8F200319-E700-4965-B0B7-E830CEE5040C}" destId="{945B106B-1AE9-49D4-BE15-A8C389276B1A}" srcOrd="2" destOrd="0" presId="urn:microsoft.com/office/officeart/2005/8/layout/hierarchy2"/>
    <dgm:cxn modelId="{C81081C2-497E-458A-B47E-C430DE8C28AB}" type="presParOf" srcId="{945B106B-1AE9-49D4-BE15-A8C389276B1A}" destId="{3CC57FF2-3F36-486D-8E0B-9FCBC0158747}" srcOrd="0" destOrd="0" presId="urn:microsoft.com/office/officeart/2005/8/layout/hierarchy2"/>
    <dgm:cxn modelId="{6B57F10E-F89E-41D5-81D5-3C210E1017E9}" type="presParOf" srcId="{8F200319-E700-4965-B0B7-E830CEE5040C}" destId="{C25C4631-D881-424D-9348-5AF6309B8E13}" srcOrd="3" destOrd="0" presId="urn:microsoft.com/office/officeart/2005/8/layout/hierarchy2"/>
    <dgm:cxn modelId="{3745297E-C9A7-49A5-8B39-3BBFFA305518}" type="presParOf" srcId="{C25C4631-D881-424D-9348-5AF6309B8E13}" destId="{3F29DC70-A3F9-4539-8377-FCA6DE5C8031}" srcOrd="0" destOrd="0" presId="urn:microsoft.com/office/officeart/2005/8/layout/hierarchy2"/>
    <dgm:cxn modelId="{D9480D11-25BE-46A7-973C-A8C4B90B4FEC}" type="presParOf" srcId="{C25C4631-D881-424D-9348-5AF6309B8E13}" destId="{F3F00B08-2AE9-4DAD-8F94-2B4922A3CD5B}" srcOrd="1" destOrd="0" presId="urn:microsoft.com/office/officeart/2005/8/layout/hierarchy2"/>
    <dgm:cxn modelId="{F0FB6A5B-0823-44E7-84D0-14CE406F0B6E}" type="presParOf" srcId="{4D600277-10F4-491A-8A3E-22135002C4E0}" destId="{F729195E-AA38-4715-8F6A-D40315E3B0D0}" srcOrd="2" destOrd="0" presId="urn:microsoft.com/office/officeart/2005/8/layout/hierarchy2"/>
    <dgm:cxn modelId="{A731CBA2-2ABB-4FFC-A60B-9D45F4450123}" type="presParOf" srcId="{F729195E-AA38-4715-8F6A-D40315E3B0D0}" destId="{B0ABA594-705A-443B-A27F-D0C3874A5A74}" srcOrd="0" destOrd="0" presId="urn:microsoft.com/office/officeart/2005/8/layout/hierarchy2"/>
    <dgm:cxn modelId="{1612F6C1-1D1D-482A-94C6-2525FE04E27C}" type="presParOf" srcId="{4D600277-10F4-491A-8A3E-22135002C4E0}" destId="{D3CAE52E-667D-4BEE-AC13-E03516AAFEA7}" srcOrd="3" destOrd="0" presId="urn:microsoft.com/office/officeart/2005/8/layout/hierarchy2"/>
    <dgm:cxn modelId="{FB166DCA-4EDB-49D1-80C7-943F20077107}" type="presParOf" srcId="{D3CAE52E-667D-4BEE-AC13-E03516AAFEA7}" destId="{84F07287-4D6C-4EAF-AA62-29FBD8A7127F}" srcOrd="0" destOrd="0" presId="urn:microsoft.com/office/officeart/2005/8/layout/hierarchy2"/>
    <dgm:cxn modelId="{7AEEE725-EBF6-47C2-B258-D24EF14817E7}" type="presParOf" srcId="{D3CAE52E-667D-4BEE-AC13-E03516AAFEA7}" destId="{583A7E3B-26E6-4405-9A9A-81F820FAC28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BDF55C-90EF-476D-A7D5-1B5DB93BA62F}">
      <dsp:nvSpPr>
        <dsp:cNvPr id="0" name=""/>
        <dsp:cNvSpPr/>
      </dsp:nvSpPr>
      <dsp:spPr>
        <a:xfrm>
          <a:off x="7620225" y="2239826"/>
          <a:ext cx="91440" cy="348926"/>
        </a:xfrm>
        <a:custGeom>
          <a:avLst/>
          <a:gdLst/>
          <a:ahLst/>
          <a:cxnLst/>
          <a:rect l="0" t="0" r="0" b="0"/>
          <a:pathLst>
            <a:path>
              <a:moveTo>
                <a:pt x="49639" y="0"/>
              </a:moveTo>
              <a:lnTo>
                <a:pt x="49639" y="265610"/>
              </a:lnTo>
              <a:lnTo>
                <a:pt x="45720" y="265610"/>
              </a:lnTo>
              <a:lnTo>
                <a:pt x="45720" y="348926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95EB86-4E42-4CAA-A38D-61E2701D7B2B}">
      <dsp:nvSpPr>
        <dsp:cNvPr id="0" name=""/>
        <dsp:cNvSpPr/>
      </dsp:nvSpPr>
      <dsp:spPr>
        <a:xfrm>
          <a:off x="6008804" y="1285268"/>
          <a:ext cx="1661060" cy="3834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144"/>
              </a:lnTo>
              <a:lnTo>
                <a:pt x="1661060" y="300144"/>
              </a:lnTo>
              <a:lnTo>
                <a:pt x="1661060" y="38346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61CFED-9356-4CC3-84DA-04E743855DF3}">
      <dsp:nvSpPr>
        <dsp:cNvPr id="0" name=""/>
        <dsp:cNvSpPr/>
      </dsp:nvSpPr>
      <dsp:spPr>
        <a:xfrm>
          <a:off x="5009580" y="3142266"/>
          <a:ext cx="2350225" cy="2728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528"/>
              </a:lnTo>
              <a:lnTo>
                <a:pt x="2350225" y="189528"/>
              </a:lnTo>
              <a:lnTo>
                <a:pt x="2350225" y="272844"/>
              </a:lnTo>
            </a:path>
          </a:pathLst>
        </a:custGeom>
        <a:noFill/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A46739-FA9D-4855-AF2E-FE18B2116C44}">
      <dsp:nvSpPr>
        <dsp:cNvPr id="0" name=""/>
        <dsp:cNvSpPr/>
      </dsp:nvSpPr>
      <dsp:spPr>
        <a:xfrm>
          <a:off x="5009580" y="3142266"/>
          <a:ext cx="1305038" cy="2791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833"/>
              </a:lnTo>
              <a:lnTo>
                <a:pt x="1305038" y="195833"/>
              </a:lnTo>
              <a:lnTo>
                <a:pt x="1305038" y="279149"/>
              </a:lnTo>
            </a:path>
          </a:pathLst>
        </a:custGeom>
        <a:noFill/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4FDE71-BB74-4F2F-8D6E-185412232A23}">
      <dsp:nvSpPr>
        <dsp:cNvPr id="0" name=""/>
        <dsp:cNvSpPr/>
      </dsp:nvSpPr>
      <dsp:spPr>
        <a:xfrm>
          <a:off x="5009580" y="3142266"/>
          <a:ext cx="205813" cy="2791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833"/>
              </a:lnTo>
              <a:lnTo>
                <a:pt x="205813" y="195833"/>
              </a:lnTo>
              <a:lnTo>
                <a:pt x="205813" y="279149"/>
              </a:lnTo>
            </a:path>
          </a:pathLst>
        </a:custGeom>
        <a:noFill/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F01E21-4457-4DFD-97EA-301E0693F9AE}">
      <dsp:nvSpPr>
        <dsp:cNvPr id="0" name=""/>
        <dsp:cNvSpPr/>
      </dsp:nvSpPr>
      <dsp:spPr>
        <a:xfrm>
          <a:off x="4145209" y="2234183"/>
          <a:ext cx="864370" cy="3369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668"/>
              </a:lnTo>
              <a:lnTo>
                <a:pt x="864370" y="253668"/>
              </a:lnTo>
              <a:lnTo>
                <a:pt x="864370" y="336984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D168F3-C769-4DDD-8258-0BF05BDF0BD1}">
      <dsp:nvSpPr>
        <dsp:cNvPr id="0" name=""/>
        <dsp:cNvSpPr/>
      </dsp:nvSpPr>
      <dsp:spPr>
        <a:xfrm>
          <a:off x="2290704" y="3136555"/>
          <a:ext cx="1820099" cy="4006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362"/>
              </a:lnTo>
              <a:lnTo>
                <a:pt x="1820099" y="317362"/>
              </a:lnTo>
              <a:lnTo>
                <a:pt x="1820099" y="400679"/>
              </a:lnTo>
            </a:path>
          </a:pathLst>
        </a:custGeom>
        <a:noFill/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AC61BB-6E47-415C-A659-2D299D0702B5}">
      <dsp:nvSpPr>
        <dsp:cNvPr id="0" name=""/>
        <dsp:cNvSpPr/>
      </dsp:nvSpPr>
      <dsp:spPr>
        <a:xfrm>
          <a:off x="2290704" y="3136555"/>
          <a:ext cx="745624" cy="413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435"/>
              </a:lnTo>
              <a:lnTo>
                <a:pt x="745624" y="330435"/>
              </a:lnTo>
              <a:lnTo>
                <a:pt x="745624" y="413751"/>
              </a:lnTo>
            </a:path>
          </a:pathLst>
        </a:custGeom>
        <a:noFill/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94ABD5-83D9-42DE-9A47-9D3D01FF0E15}">
      <dsp:nvSpPr>
        <dsp:cNvPr id="0" name=""/>
        <dsp:cNvSpPr/>
      </dsp:nvSpPr>
      <dsp:spPr>
        <a:xfrm>
          <a:off x="1942387" y="3136555"/>
          <a:ext cx="348316" cy="405859"/>
        </a:xfrm>
        <a:custGeom>
          <a:avLst/>
          <a:gdLst/>
          <a:ahLst/>
          <a:cxnLst/>
          <a:rect l="0" t="0" r="0" b="0"/>
          <a:pathLst>
            <a:path>
              <a:moveTo>
                <a:pt x="348316" y="0"/>
              </a:moveTo>
              <a:lnTo>
                <a:pt x="348316" y="322542"/>
              </a:lnTo>
              <a:lnTo>
                <a:pt x="0" y="322542"/>
              </a:lnTo>
              <a:lnTo>
                <a:pt x="0" y="405859"/>
              </a:lnTo>
            </a:path>
          </a:pathLst>
        </a:custGeom>
        <a:noFill/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064CD5-D95B-4762-8655-C69DF253790D}">
      <dsp:nvSpPr>
        <dsp:cNvPr id="0" name=""/>
        <dsp:cNvSpPr/>
      </dsp:nvSpPr>
      <dsp:spPr>
        <a:xfrm>
          <a:off x="779163" y="3136555"/>
          <a:ext cx="1511540" cy="410439"/>
        </a:xfrm>
        <a:custGeom>
          <a:avLst/>
          <a:gdLst/>
          <a:ahLst/>
          <a:cxnLst/>
          <a:rect l="0" t="0" r="0" b="0"/>
          <a:pathLst>
            <a:path>
              <a:moveTo>
                <a:pt x="1511540" y="0"/>
              </a:moveTo>
              <a:lnTo>
                <a:pt x="1511540" y="327123"/>
              </a:lnTo>
              <a:lnTo>
                <a:pt x="0" y="327123"/>
              </a:lnTo>
              <a:lnTo>
                <a:pt x="0" y="410439"/>
              </a:lnTo>
            </a:path>
          </a:pathLst>
        </a:custGeom>
        <a:noFill/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F16B10-C80D-469C-B4E4-D1F2E9D60630}">
      <dsp:nvSpPr>
        <dsp:cNvPr id="0" name=""/>
        <dsp:cNvSpPr/>
      </dsp:nvSpPr>
      <dsp:spPr>
        <a:xfrm>
          <a:off x="2290704" y="2234183"/>
          <a:ext cx="1854505" cy="331273"/>
        </a:xfrm>
        <a:custGeom>
          <a:avLst/>
          <a:gdLst/>
          <a:ahLst/>
          <a:cxnLst/>
          <a:rect l="0" t="0" r="0" b="0"/>
          <a:pathLst>
            <a:path>
              <a:moveTo>
                <a:pt x="1854505" y="0"/>
              </a:moveTo>
              <a:lnTo>
                <a:pt x="1854505" y="247957"/>
              </a:lnTo>
              <a:lnTo>
                <a:pt x="0" y="247957"/>
              </a:lnTo>
              <a:lnTo>
                <a:pt x="0" y="331273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E0B92D-80F9-4E75-82A4-9DF0DC3ADE93}">
      <dsp:nvSpPr>
        <dsp:cNvPr id="0" name=""/>
        <dsp:cNvSpPr/>
      </dsp:nvSpPr>
      <dsp:spPr>
        <a:xfrm>
          <a:off x="4145209" y="1285268"/>
          <a:ext cx="1863594" cy="377818"/>
        </a:xfrm>
        <a:custGeom>
          <a:avLst/>
          <a:gdLst/>
          <a:ahLst/>
          <a:cxnLst/>
          <a:rect l="0" t="0" r="0" b="0"/>
          <a:pathLst>
            <a:path>
              <a:moveTo>
                <a:pt x="1863594" y="0"/>
              </a:moveTo>
              <a:lnTo>
                <a:pt x="1863594" y="294501"/>
              </a:lnTo>
              <a:lnTo>
                <a:pt x="0" y="294501"/>
              </a:lnTo>
              <a:lnTo>
                <a:pt x="0" y="377818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A86954-19CB-4794-B4BF-5D86301ECC9B}">
      <dsp:nvSpPr>
        <dsp:cNvPr id="0" name=""/>
        <dsp:cNvSpPr/>
      </dsp:nvSpPr>
      <dsp:spPr>
        <a:xfrm>
          <a:off x="5158440" y="714170"/>
          <a:ext cx="1700728" cy="571097"/>
        </a:xfrm>
        <a:prstGeom prst="roundRect">
          <a:avLst>
            <a:gd name="adj" fmla="val 10000"/>
          </a:avLst>
        </a:prstGeom>
        <a:solidFill>
          <a:schemeClr val="accent1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E4CCAB-1294-42F5-B1CF-59456924C47F}">
      <dsp:nvSpPr>
        <dsp:cNvPr id="0" name=""/>
        <dsp:cNvSpPr/>
      </dsp:nvSpPr>
      <dsp:spPr>
        <a:xfrm>
          <a:off x="5258369" y="809103"/>
          <a:ext cx="1700728" cy="5710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Content-Suche</a:t>
          </a:r>
          <a:endParaRPr lang="en-US" sz="1600" kern="1200" dirty="0"/>
        </a:p>
      </dsp:txBody>
      <dsp:txXfrm>
        <a:off x="5275096" y="825830"/>
        <a:ext cx="1667274" cy="537643"/>
      </dsp:txXfrm>
    </dsp:sp>
    <dsp:sp modelId="{79D8613B-CCFD-431C-A448-447D1013A7E0}">
      <dsp:nvSpPr>
        <dsp:cNvPr id="0" name=""/>
        <dsp:cNvSpPr/>
      </dsp:nvSpPr>
      <dsp:spPr>
        <a:xfrm>
          <a:off x="3410337" y="1663086"/>
          <a:ext cx="1469743" cy="571097"/>
        </a:xfrm>
        <a:prstGeom prst="roundRect">
          <a:avLst>
            <a:gd name="adj" fmla="val 10000"/>
          </a:avLst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F48305-627A-4592-8041-0C507167E6D7}">
      <dsp:nvSpPr>
        <dsp:cNvPr id="0" name=""/>
        <dsp:cNvSpPr/>
      </dsp:nvSpPr>
      <dsp:spPr>
        <a:xfrm>
          <a:off x="3510267" y="1758019"/>
          <a:ext cx="1469743" cy="5710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Strukturierte</a:t>
          </a:r>
          <a:br>
            <a:rPr lang="de-DE" sz="1600" kern="1200" dirty="0"/>
          </a:br>
          <a:r>
            <a:rPr lang="de-DE" sz="1600" kern="1200" dirty="0"/>
            <a:t>Suche</a:t>
          </a:r>
          <a:br>
            <a:rPr lang="de-DE" sz="1000" kern="1200" dirty="0"/>
          </a:br>
          <a:r>
            <a:rPr lang="de-DE" sz="1000" kern="1200" dirty="0"/>
            <a:t>(Metadaten)</a:t>
          </a:r>
          <a:endParaRPr lang="en-US" sz="1000" kern="1200" dirty="0"/>
        </a:p>
      </dsp:txBody>
      <dsp:txXfrm>
        <a:off x="3526994" y="1774746"/>
        <a:ext cx="1436289" cy="537643"/>
      </dsp:txXfrm>
    </dsp:sp>
    <dsp:sp modelId="{1D750505-30E9-426B-B5DF-07523911C0E9}">
      <dsp:nvSpPr>
        <dsp:cNvPr id="0" name=""/>
        <dsp:cNvSpPr/>
      </dsp:nvSpPr>
      <dsp:spPr>
        <a:xfrm>
          <a:off x="1582093" y="2565457"/>
          <a:ext cx="1417220" cy="571097"/>
        </a:xfrm>
        <a:prstGeom prst="roundRect">
          <a:avLst>
            <a:gd name="adj" fmla="val 10000"/>
          </a:avLst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E25CAB-333E-4C4A-A59B-BDF5E12395E6}">
      <dsp:nvSpPr>
        <dsp:cNvPr id="0" name=""/>
        <dsp:cNvSpPr/>
      </dsp:nvSpPr>
      <dsp:spPr>
        <a:xfrm>
          <a:off x="1682023" y="2660390"/>
          <a:ext cx="1417220" cy="5710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Navigation</a:t>
          </a:r>
          <a:br>
            <a:rPr lang="de-DE" sz="1000" kern="1200" dirty="0"/>
          </a:br>
          <a:r>
            <a:rPr lang="de-DE" sz="1000" kern="1200" dirty="0"/>
            <a:t>(Bäume)</a:t>
          </a:r>
          <a:endParaRPr lang="en-US" sz="1000" kern="1200" dirty="0"/>
        </a:p>
      </dsp:txBody>
      <dsp:txXfrm>
        <a:off x="1698750" y="2677117"/>
        <a:ext cx="1383766" cy="537643"/>
      </dsp:txXfrm>
    </dsp:sp>
    <dsp:sp modelId="{8DCDE7B8-17C7-4E51-A956-43B219C5E9CD}">
      <dsp:nvSpPr>
        <dsp:cNvPr id="0" name=""/>
        <dsp:cNvSpPr/>
      </dsp:nvSpPr>
      <dsp:spPr>
        <a:xfrm>
          <a:off x="239067" y="3546994"/>
          <a:ext cx="1080192" cy="502542"/>
        </a:xfrm>
        <a:prstGeom prst="roundRect">
          <a:avLst>
            <a:gd name="adj" fmla="val 10000"/>
          </a:avLst>
        </a:prstGeom>
        <a:solidFill>
          <a:schemeClr val="accent1">
            <a:alpha val="3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F2BEF0-41DE-4A28-BF8A-4CAA2D53B173}">
      <dsp:nvSpPr>
        <dsp:cNvPr id="0" name=""/>
        <dsp:cNvSpPr/>
      </dsp:nvSpPr>
      <dsp:spPr>
        <a:xfrm>
          <a:off x="338996" y="3641927"/>
          <a:ext cx="1080192" cy="502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>
              <a:solidFill>
                <a:schemeClr val="bg2">
                  <a:lumMod val="25000"/>
                </a:schemeClr>
              </a:solidFill>
            </a:rPr>
            <a:t>IN</a:t>
          </a:r>
          <a:endParaRPr lang="en-US" sz="11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353715" y="3656646"/>
        <a:ext cx="1050754" cy="473104"/>
      </dsp:txXfrm>
    </dsp:sp>
    <dsp:sp modelId="{040B7570-354E-4674-BCE8-93DCEDE08644}">
      <dsp:nvSpPr>
        <dsp:cNvPr id="0" name=""/>
        <dsp:cNvSpPr/>
      </dsp:nvSpPr>
      <dsp:spPr>
        <a:xfrm>
          <a:off x="1432168" y="3542414"/>
          <a:ext cx="1020438" cy="536968"/>
        </a:xfrm>
        <a:prstGeom prst="roundRect">
          <a:avLst>
            <a:gd name="adj" fmla="val 10000"/>
          </a:avLst>
        </a:prstGeom>
        <a:solidFill>
          <a:schemeClr val="accent1">
            <a:alpha val="3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63D43B-05AF-4650-A27A-D21CAC86C649}">
      <dsp:nvSpPr>
        <dsp:cNvPr id="0" name=""/>
        <dsp:cNvSpPr/>
      </dsp:nvSpPr>
      <dsp:spPr>
        <a:xfrm>
          <a:off x="1532097" y="3637347"/>
          <a:ext cx="1020438" cy="5369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>
              <a:solidFill>
                <a:schemeClr val="bg2">
                  <a:lumMod val="25000"/>
                </a:schemeClr>
              </a:solidFill>
            </a:rPr>
            <a:t>EX</a:t>
          </a:r>
          <a:endParaRPr lang="en-US" sz="11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1547824" y="3653074"/>
        <a:ext cx="988984" cy="505514"/>
      </dsp:txXfrm>
    </dsp:sp>
    <dsp:sp modelId="{EFEE29A2-B5FE-45B8-96F1-543F1E572967}">
      <dsp:nvSpPr>
        <dsp:cNvPr id="0" name=""/>
        <dsp:cNvSpPr/>
      </dsp:nvSpPr>
      <dsp:spPr>
        <a:xfrm>
          <a:off x="2563051" y="3550306"/>
          <a:ext cx="946555" cy="502525"/>
        </a:xfrm>
        <a:prstGeom prst="roundRect">
          <a:avLst>
            <a:gd name="adj" fmla="val 10000"/>
          </a:avLst>
        </a:prstGeom>
        <a:solidFill>
          <a:schemeClr val="accent1">
            <a:alpha val="3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EC305F-3C82-4D9F-8DA6-9E1AEBCF26A2}">
      <dsp:nvSpPr>
        <dsp:cNvPr id="0" name=""/>
        <dsp:cNvSpPr/>
      </dsp:nvSpPr>
      <dsp:spPr>
        <a:xfrm>
          <a:off x="2662980" y="3645239"/>
          <a:ext cx="946555" cy="5025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>
              <a:solidFill>
                <a:schemeClr val="bg2">
                  <a:lumMod val="25000"/>
                </a:schemeClr>
              </a:solidFill>
            </a:rPr>
            <a:t>VAR</a:t>
          </a:r>
          <a:endParaRPr lang="en-US" sz="11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2677698" y="3659957"/>
        <a:ext cx="917119" cy="473089"/>
      </dsp:txXfrm>
    </dsp:sp>
    <dsp:sp modelId="{C5AAABAE-6E63-427D-9668-32444FCD5B45}">
      <dsp:nvSpPr>
        <dsp:cNvPr id="0" name=""/>
        <dsp:cNvSpPr/>
      </dsp:nvSpPr>
      <dsp:spPr>
        <a:xfrm>
          <a:off x="3653219" y="3537234"/>
          <a:ext cx="915167" cy="505044"/>
        </a:xfrm>
        <a:prstGeom prst="roundRect">
          <a:avLst>
            <a:gd name="adj" fmla="val 10000"/>
          </a:avLst>
        </a:prstGeom>
        <a:solidFill>
          <a:schemeClr val="accent1">
            <a:alpha val="3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DB8738-119A-44A0-B07B-2BEC9EBC9E22}">
      <dsp:nvSpPr>
        <dsp:cNvPr id="0" name=""/>
        <dsp:cNvSpPr/>
      </dsp:nvSpPr>
      <dsp:spPr>
        <a:xfrm>
          <a:off x="3753149" y="3632167"/>
          <a:ext cx="915167" cy="5050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b="1" kern="1200" dirty="0">
              <a:solidFill>
                <a:schemeClr val="accent6">
                  <a:lumMod val="75000"/>
                </a:schemeClr>
              </a:solidFill>
            </a:rPr>
            <a:t>DOK.</a:t>
          </a:r>
          <a:br>
            <a:rPr lang="de-DE" sz="1100" b="1" kern="1200" dirty="0">
              <a:solidFill>
                <a:schemeClr val="accent6">
                  <a:lumMod val="75000"/>
                </a:schemeClr>
              </a:solidFill>
            </a:rPr>
          </a:br>
          <a:r>
            <a:rPr lang="de-DE" sz="1100" b="1" kern="1200" dirty="0">
              <a:solidFill>
                <a:schemeClr val="accent6">
                  <a:lumMod val="75000"/>
                </a:schemeClr>
              </a:solidFill>
            </a:rPr>
            <a:t>STRUKT.</a:t>
          </a:r>
          <a:endParaRPr lang="en-US" sz="11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3767941" y="3646959"/>
        <a:ext cx="885583" cy="475460"/>
      </dsp:txXfrm>
    </dsp:sp>
    <dsp:sp modelId="{5715D1A7-C0A2-4EE2-A5DF-15F912CA2C0B}">
      <dsp:nvSpPr>
        <dsp:cNvPr id="0" name=""/>
        <dsp:cNvSpPr/>
      </dsp:nvSpPr>
      <dsp:spPr>
        <a:xfrm>
          <a:off x="4309662" y="2571168"/>
          <a:ext cx="1399836" cy="571097"/>
        </a:xfrm>
        <a:prstGeom prst="roundRect">
          <a:avLst>
            <a:gd name="adj" fmla="val 10000"/>
          </a:avLst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89A130-0D45-48D7-939B-1FC77E1B3DEF}">
      <dsp:nvSpPr>
        <dsp:cNvPr id="0" name=""/>
        <dsp:cNvSpPr/>
      </dsp:nvSpPr>
      <dsp:spPr>
        <a:xfrm>
          <a:off x="4409591" y="2666101"/>
          <a:ext cx="1399836" cy="5710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Filterung</a:t>
          </a:r>
          <a:br>
            <a:rPr lang="de-DE" sz="1000" kern="1200" dirty="0"/>
          </a:br>
          <a:r>
            <a:rPr lang="de-DE" sz="1000" kern="1200" dirty="0"/>
            <a:t>(</a:t>
          </a:r>
          <a:r>
            <a:rPr lang="de-DE" sz="1000" kern="1200" dirty="0" err="1"/>
            <a:t>Facettierung</a:t>
          </a:r>
          <a:r>
            <a:rPr lang="de-DE" sz="1000" kern="1200" dirty="0"/>
            <a:t>)</a:t>
          </a:r>
          <a:endParaRPr lang="en-US" sz="1000" kern="1200" dirty="0"/>
        </a:p>
      </dsp:txBody>
      <dsp:txXfrm>
        <a:off x="4426318" y="2682828"/>
        <a:ext cx="1366382" cy="537643"/>
      </dsp:txXfrm>
    </dsp:sp>
    <dsp:sp modelId="{20DB5BE9-44CB-4C7D-9D03-026D536CB8E9}">
      <dsp:nvSpPr>
        <dsp:cNvPr id="0" name=""/>
        <dsp:cNvSpPr/>
      </dsp:nvSpPr>
      <dsp:spPr>
        <a:xfrm>
          <a:off x="4765710" y="3421415"/>
          <a:ext cx="899366" cy="571097"/>
        </a:xfrm>
        <a:prstGeom prst="roundRect">
          <a:avLst>
            <a:gd name="adj" fmla="val 10000"/>
          </a:avLst>
        </a:prstGeom>
        <a:solidFill>
          <a:schemeClr val="accent1">
            <a:alpha val="3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CE905B-68E6-4476-9A28-AD9F351EC606}">
      <dsp:nvSpPr>
        <dsp:cNvPr id="0" name=""/>
        <dsp:cNvSpPr/>
      </dsp:nvSpPr>
      <dsp:spPr>
        <a:xfrm>
          <a:off x="4865640" y="3516348"/>
          <a:ext cx="899366" cy="5710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b="1" kern="1200" dirty="0">
              <a:solidFill>
                <a:schemeClr val="accent6">
                  <a:lumMod val="75000"/>
                </a:schemeClr>
              </a:solidFill>
            </a:rPr>
            <a:t>IN</a:t>
          </a:r>
          <a:endParaRPr lang="en-US" sz="11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4882367" y="3533075"/>
        <a:ext cx="865912" cy="537643"/>
      </dsp:txXfrm>
    </dsp:sp>
    <dsp:sp modelId="{84F141D2-AF01-4CB3-A2E0-9B8FC174DDB1}">
      <dsp:nvSpPr>
        <dsp:cNvPr id="0" name=""/>
        <dsp:cNvSpPr/>
      </dsp:nvSpPr>
      <dsp:spPr>
        <a:xfrm>
          <a:off x="5864935" y="3421415"/>
          <a:ext cx="899366" cy="571097"/>
        </a:xfrm>
        <a:prstGeom prst="roundRect">
          <a:avLst>
            <a:gd name="adj" fmla="val 10000"/>
          </a:avLst>
        </a:prstGeom>
        <a:solidFill>
          <a:schemeClr val="accent1">
            <a:alpha val="3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6A4D50-FC83-4249-8C16-D5C65F5DA044}">
      <dsp:nvSpPr>
        <dsp:cNvPr id="0" name=""/>
        <dsp:cNvSpPr/>
      </dsp:nvSpPr>
      <dsp:spPr>
        <a:xfrm>
          <a:off x="5964865" y="3516348"/>
          <a:ext cx="899366" cy="5710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b="1" kern="1200" dirty="0">
              <a:solidFill>
                <a:schemeClr val="accent6">
                  <a:lumMod val="75000"/>
                </a:schemeClr>
              </a:solidFill>
            </a:rPr>
            <a:t>EX</a:t>
          </a:r>
          <a:endParaRPr lang="en-US" sz="11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5981592" y="3533075"/>
        <a:ext cx="865912" cy="537643"/>
      </dsp:txXfrm>
    </dsp:sp>
    <dsp:sp modelId="{59C9E0A3-E0C4-4FED-ABE2-393E8C73C111}">
      <dsp:nvSpPr>
        <dsp:cNvPr id="0" name=""/>
        <dsp:cNvSpPr/>
      </dsp:nvSpPr>
      <dsp:spPr>
        <a:xfrm flipH="1">
          <a:off x="6908256" y="3415110"/>
          <a:ext cx="903098" cy="571097"/>
        </a:xfrm>
        <a:prstGeom prst="roundRect">
          <a:avLst>
            <a:gd name="adj" fmla="val 10000"/>
          </a:avLst>
        </a:prstGeom>
        <a:solidFill>
          <a:schemeClr val="accent1">
            <a:alpha val="3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0904B1-4C34-415A-A3D1-CE07CB101A64}">
      <dsp:nvSpPr>
        <dsp:cNvPr id="0" name=""/>
        <dsp:cNvSpPr/>
      </dsp:nvSpPr>
      <dsp:spPr>
        <a:xfrm flipH="1">
          <a:off x="7008185" y="3510043"/>
          <a:ext cx="903098" cy="5710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>
              <a:solidFill>
                <a:schemeClr val="bg2">
                  <a:lumMod val="25000"/>
                </a:schemeClr>
              </a:solidFill>
            </a:rPr>
            <a:t>VAR</a:t>
          </a:r>
          <a:endParaRPr lang="en-US" sz="11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7024912" y="3526770"/>
        <a:ext cx="869644" cy="537643"/>
      </dsp:txXfrm>
    </dsp:sp>
    <dsp:sp modelId="{F1C67A92-09E7-4F19-8A43-B4D0A8F6A7E6}">
      <dsp:nvSpPr>
        <dsp:cNvPr id="0" name=""/>
        <dsp:cNvSpPr/>
      </dsp:nvSpPr>
      <dsp:spPr>
        <a:xfrm>
          <a:off x="6740158" y="1668728"/>
          <a:ext cx="1859412" cy="571097"/>
        </a:xfrm>
        <a:prstGeom prst="roundRect">
          <a:avLst>
            <a:gd name="adj" fmla="val 10000"/>
          </a:avLst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9B3F2E-C72F-48D7-9855-7A8BE7D296C1}">
      <dsp:nvSpPr>
        <dsp:cNvPr id="0" name=""/>
        <dsp:cNvSpPr/>
      </dsp:nvSpPr>
      <dsp:spPr>
        <a:xfrm>
          <a:off x="6840087" y="1763662"/>
          <a:ext cx="1859412" cy="5710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solidFill>
                <a:schemeClr val="accent6">
                  <a:lumMod val="75000"/>
                </a:schemeClr>
              </a:solidFill>
            </a:rPr>
            <a:t>Direkte Suche</a:t>
          </a:r>
          <a:endParaRPr lang="en-US" sz="16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6856814" y="1780389"/>
        <a:ext cx="1825958" cy="537643"/>
      </dsp:txXfrm>
    </dsp:sp>
    <dsp:sp modelId="{581C580E-957E-4831-B8CF-56691AE6B81B}">
      <dsp:nvSpPr>
        <dsp:cNvPr id="0" name=""/>
        <dsp:cNvSpPr/>
      </dsp:nvSpPr>
      <dsp:spPr>
        <a:xfrm>
          <a:off x="7216262" y="2588752"/>
          <a:ext cx="899366" cy="571097"/>
        </a:xfrm>
        <a:prstGeom prst="roundRect">
          <a:avLst>
            <a:gd name="adj" fmla="val 10000"/>
          </a:avLst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FB18B3-22D4-416A-9DB4-4F9F4398F1A7}">
      <dsp:nvSpPr>
        <dsp:cNvPr id="0" name=""/>
        <dsp:cNvSpPr/>
      </dsp:nvSpPr>
      <dsp:spPr>
        <a:xfrm>
          <a:off x="7316191" y="2683685"/>
          <a:ext cx="899366" cy="5710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>
              <a:solidFill>
                <a:schemeClr val="accent3">
                  <a:lumMod val="40000"/>
                  <a:lumOff val="60000"/>
                </a:schemeClr>
              </a:solidFill>
            </a:rPr>
            <a:t>Indexierung</a:t>
          </a:r>
          <a:endParaRPr lang="en-US" sz="1100" kern="1200" dirty="0">
            <a:solidFill>
              <a:schemeClr val="accent3">
                <a:lumMod val="40000"/>
                <a:lumOff val="60000"/>
              </a:schemeClr>
            </a:solidFill>
          </a:endParaRPr>
        </a:p>
      </dsp:txBody>
      <dsp:txXfrm>
        <a:off x="7332918" y="2700412"/>
        <a:ext cx="865912" cy="5376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C11CB0-BE12-4961-9057-80C71E60CFB1}">
      <dsp:nvSpPr>
        <dsp:cNvPr id="0" name=""/>
        <dsp:cNvSpPr/>
      </dsp:nvSpPr>
      <dsp:spPr>
        <a:xfrm>
          <a:off x="6525" y="1279378"/>
          <a:ext cx="1593410" cy="9491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Übersicht</a:t>
          </a:r>
        </a:p>
      </dsp:txBody>
      <dsp:txXfrm>
        <a:off x="6525" y="1279378"/>
        <a:ext cx="1593410" cy="632746"/>
      </dsp:txXfrm>
    </dsp:sp>
    <dsp:sp modelId="{3C22FFDB-7E28-40E5-9BA6-50EDDD573D17}">
      <dsp:nvSpPr>
        <dsp:cNvPr id="0" name=""/>
        <dsp:cNvSpPr/>
      </dsp:nvSpPr>
      <dsp:spPr>
        <a:xfrm>
          <a:off x="332886" y="1912125"/>
          <a:ext cx="1593410" cy="1254599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5F9C4F-24FC-4DDD-847D-017BFC53DB3F}">
      <dsp:nvSpPr>
        <dsp:cNvPr id="0" name=""/>
        <dsp:cNvSpPr/>
      </dsp:nvSpPr>
      <dsp:spPr>
        <a:xfrm>
          <a:off x="1841490" y="1397395"/>
          <a:ext cx="512097" cy="3967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 dirty="0"/>
        </a:p>
      </dsp:txBody>
      <dsp:txXfrm>
        <a:off x="1841490" y="1476738"/>
        <a:ext cx="393083" cy="238027"/>
      </dsp:txXfrm>
    </dsp:sp>
    <dsp:sp modelId="{0A44E0CB-BCD8-4154-92BB-E772D1E6BB52}">
      <dsp:nvSpPr>
        <dsp:cNvPr id="0" name=""/>
        <dsp:cNvSpPr/>
      </dsp:nvSpPr>
      <dsp:spPr>
        <a:xfrm>
          <a:off x="2566156" y="1279378"/>
          <a:ext cx="1593410" cy="9491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Technische Daten</a:t>
          </a:r>
        </a:p>
      </dsp:txBody>
      <dsp:txXfrm>
        <a:off x="2566156" y="1279378"/>
        <a:ext cx="1593410" cy="632746"/>
      </dsp:txXfrm>
    </dsp:sp>
    <dsp:sp modelId="{7025957A-6840-4051-853C-3AA1C57A7C95}">
      <dsp:nvSpPr>
        <dsp:cNvPr id="0" name=""/>
        <dsp:cNvSpPr/>
      </dsp:nvSpPr>
      <dsp:spPr>
        <a:xfrm>
          <a:off x="2753300" y="1912125"/>
          <a:ext cx="1792777" cy="12545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700" kern="1200" dirty="0"/>
            <a:t>Technische Daten 1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700" kern="1200" dirty="0"/>
            <a:t>Technische Daten 2</a:t>
          </a:r>
        </a:p>
      </dsp:txBody>
      <dsp:txXfrm>
        <a:off x="2790046" y="1948871"/>
        <a:ext cx="1719285" cy="1181107"/>
      </dsp:txXfrm>
    </dsp:sp>
    <dsp:sp modelId="{DD9534F7-3285-477A-8489-E16FDCD3E092}">
      <dsp:nvSpPr>
        <dsp:cNvPr id="0" name=""/>
        <dsp:cNvSpPr/>
      </dsp:nvSpPr>
      <dsp:spPr>
        <a:xfrm>
          <a:off x="4426042" y="1397395"/>
          <a:ext cx="564929" cy="3967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 dirty="0"/>
        </a:p>
      </dsp:txBody>
      <dsp:txXfrm>
        <a:off x="4426042" y="1476738"/>
        <a:ext cx="445915" cy="238027"/>
      </dsp:txXfrm>
    </dsp:sp>
    <dsp:sp modelId="{E0733489-A54F-4747-93D5-955B143F15F0}">
      <dsp:nvSpPr>
        <dsp:cNvPr id="0" name=""/>
        <dsp:cNvSpPr/>
      </dsp:nvSpPr>
      <dsp:spPr>
        <a:xfrm>
          <a:off x="5225470" y="1279378"/>
          <a:ext cx="1593410" cy="9491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Wartung</a:t>
          </a:r>
        </a:p>
      </dsp:txBody>
      <dsp:txXfrm>
        <a:off x="5225470" y="1279378"/>
        <a:ext cx="1593410" cy="632746"/>
      </dsp:txXfrm>
    </dsp:sp>
    <dsp:sp modelId="{F8A558BE-48BF-4E36-8993-A17C0642A8A6}">
      <dsp:nvSpPr>
        <dsp:cNvPr id="0" name=""/>
        <dsp:cNvSpPr/>
      </dsp:nvSpPr>
      <dsp:spPr>
        <a:xfrm>
          <a:off x="5463166" y="1912125"/>
          <a:ext cx="1691675" cy="12545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700" kern="1200" dirty="0"/>
            <a:t>Wartung 1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700" kern="1200" dirty="0"/>
            <a:t>Wartung 2</a:t>
          </a:r>
        </a:p>
      </dsp:txBody>
      <dsp:txXfrm>
        <a:off x="5499912" y="1948871"/>
        <a:ext cx="1618183" cy="11811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B83BCF-14F9-4DF9-B735-D8C6BE1FFD45}">
      <dsp:nvSpPr>
        <dsp:cNvPr id="0" name=""/>
        <dsp:cNvSpPr/>
      </dsp:nvSpPr>
      <dsp:spPr>
        <a:xfrm>
          <a:off x="2158" y="614822"/>
          <a:ext cx="1893837" cy="9469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Daten in Logfiles</a:t>
          </a:r>
        </a:p>
      </dsp:txBody>
      <dsp:txXfrm>
        <a:off x="29892" y="642556"/>
        <a:ext cx="1838369" cy="891450"/>
      </dsp:txXfrm>
    </dsp:sp>
    <dsp:sp modelId="{51747E80-4BB2-409F-B0FC-501E7CB95846}">
      <dsp:nvSpPr>
        <dsp:cNvPr id="0" name=""/>
        <dsp:cNvSpPr/>
      </dsp:nvSpPr>
      <dsp:spPr>
        <a:xfrm>
          <a:off x="2158" y="1703779"/>
          <a:ext cx="1893837" cy="9469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Daten im WAT</a:t>
          </a:r>
        </a:p>
      </dsp:txBody>
      <dsp:txXfrm>
        <a:off x="29892" y="1731513"/>
        <a:ext cx="1838369" cy="891450"/>
      </dsp:txXfrm>
    </dsp:sp>
    <dsp:sp modelId="{9A3DA53F-3963-477D-8F55-4A307420C874}">
      <dsp:nvSpPr>
        <dsp:cNvPr id="0" name=""/>
        <dsp:cNvSpPr/>
      </dsp:nvSpPr>
      <dsp:spPr>
        <a:xfrm rot="19457599">
          <a:off x="1808309" y="1882631"/>
          <a:ext cx="932907" cy="44736"/>
        </a:xfrm>
        <a:custGeom>
          <a:avLst/>
          <a:gdLst/>
          <a:ahLst/>
          <a:cxnLst/>
          <a:rect l="0" t="0" r="0" b="0"/>
          <a:pathLst>
            <a:path>
              <a:moveTo>
                <a:pt x="0" y="22368"/>
              </a:moveTo>
              <a:lnTo>
                <a:pt x="932907" y="223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 dirty="0"/>
        </a:p>
      </dsp:txBody>
      <dsp:txXfrm>
        <a:off x="2251440" y="1881677"/>
        <a:ext cx="46645" cy="46645"/>
      </dsp:txXfrm>
    </dsp:sp>
    <dsp:sp modelId="{8E857D63-1C3D-4A1A-B69C-8DF718825E4A}">
      <dsp:nvSpPr>
        <dsp:cNvPr id="0" name=""/>
        <dsp:cNvSpPr/>
      </dsp:nvSpPr>
      <dsp:spPr>
        <a:xfrm>
          <a:off x="2653531" y="1159301"/>
          <a:ext cx="1893837" cy="9469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Export</a:t>
          </a:r>
        </a:p>
      </dsp:txBody>
      <dsp:txXfrm>
        <a:off x="2681265" y="1187035"/>
        <a:ext cx="1838369" cy="891450"/>
      </dsp:txXfrm>
    </dsp:sp>
    <dsp:sp modelId="{3DC4B10D-243A-4A6F-A970-EC26D3938D4C}">
      <dsp:nvSpPr>
        <dsp:cNvPr id="0" name=""/>
        <dsp:cNvSpPr/>
      </dsp:nvSpPr>
      <dsp:spPr>
        <a:xfrm rot="19457599">
          <a:off x="4459682" y="1338153"/>
          <a:ext cx="932907" cy="44736"/>
        </a:xfrm>
        <a:custGeom>
          <a:avLst/>
          <a:gdLst/>
          <a:ahLst/>
          <a:cxnLst/>
          <a:rect l="0" t="0" r="0" b="0"/>
          <a:pathLst>
            <a:path>
              <a:moveTo>
                <a:pt x="0" y="22368"/>
              </a:moveTo>
              <a:lnTo>
                <a:pt x="932907" y="2236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 dirty="0"/>
        </a:p>
      </dsp:txBody>
      <dsp:txXfrm>
        <a:off x="4902813" y="1337198"/>
        <a:ext cx="46645" cy="46645"/>
      </dsp:txXfrm>
    </dsp:sp>
    <dsp:sp modelId="{389B3964-D8E1-4276-8E25-F2D58CCDFFF3}">
      <dsp:nvSpPr>
        <dsp:cNvPr id="0" name=""/>
        <dsp:cNvSpPr/>
      </dsp:nvSpPr>
      <dsp:spPr>
        <a:xfrm>
          <a:off x="5304904" y="614822"/>
          <a:ext cx="1893837" cy="9469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Excel</a:t>
          </a:r>
        </a:p>
      </dsp:txBody>
      <dsp:txXfrm>
        <a:off x="5332638" y="642556"/>
        <a:ext cx="1838369" cy="891450"/>
      </dsp:txXfrm>
    </dsp:sp>
    <dsp:sp modelId="{945B106B-1AE9-49D4-BE15-A8C389276B1A}">
      <dsp:nvSpPr>
        <dsp:cNvPr id="0" name=""/>
        <dsp:cNvSpPr/>
      </dsp:nvSpPr>
      <dsp:spPr>
        <a:xfrm rot="2142401">
          <a:off x="4459682" y="1882631"/>
          <a:ext cx="932907" cy="44736"/>
        </a:xfrm>
        <a:custGeom>
          <a:avLst/>
          <a:gdLst/>
          <a:ahLst/>
          <a:cxnLst/>
          <a:rect l="0" t="0" r="0" b="0"/>
          <a:pathLst>
            <a:path>
              <a:moveTo>
                <a:pt x="0" y="22368"/>
              </a:moveTo>
              <a:lnTo>
                <a:pt x="932907" y="2236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 dirty="0"/>
        </a:p>
      </dsp:txBody>
      <dsp:txXfrm>
        <a:off x="4902813" y="1881677"/>
        <a:ext cx="46645" cy="46645"/>
      </dsp:txXfrm>
    </dsp:sp>
    <dsp:sp modelId="{3F29DC70-A3F9-4539-8377-FCA6DE5C8031}">
      <dsp:nvSpPr>
        <dsp:cNvPr id="0" name=""/>
        <dsp:cNvSpPr/>
      </dsp:nvSpPr>
      <dsp:spPr>
        <a:xfrm>
          <a:off x="5304904" y="1703779"/>
          <a:ext cx="1893837" cy="9469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BI Software</a:t>
          </a:r>
        </a:p>
      </dsp:txBody>
      <dsp:txXfrm>
        <a:off x="5332638" y="1731513"/>
        <a:ext cx="1838369" cy="891450"/>
      </dsp:txXfrm>
    </dsp:sp>
    <dsp:sp modelId="{F729195E-AA38-4715-8F6A-D40315E3B0D0}">
      <dsp:nvSpPr>
        <dsp:cNvPr id="0" name=""/>
        <dsp:cNvSpPr/>
      </dsp:nvSpPr>
      <dsp:spPr>
        <a:xfrm rot="2142401">
          <a:off x="1808309" y="2427110"/>
          <a:ext cx="932907" cy="44736"/>
        </a:xfrm>
        <a:custGeom>
          <a:avLst/>
          <a:gdLst/>
          <a:ahLst/>
          <a:cxnLst/>
          <a:rect l="0" t="0" r="0" b="0"/>
          <a:pathLst>
            <a:path>
              <a:moveTo>
                <a:pt x="0" y="22368"/>
              </a:moveTo>
              <a:lnTo>
                <a:pt x="932907" y="223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 dirty="0"/>
        </a:p>
      </dsp:txBody>
      <dsp:txXfrm>
        <a:off x="2251440" y="2426155"/>
        <a:ext cx="46645" cy="46645"/>
      </dsp:txXfrm>
    </dsp:sp>
    <dsp:sp modelId="{84F07287-4D6C-4EAF-AA62-29FBD8A7127F}">
      <dsp:nvSpPr>
        <dsp:cNvPr id="0" name=""/>
        <dsp:cNvSpPr/>
      </dsp:nvSpPr>
      <dsp:spPr>
        <a:xfrm>
          <a:off x="2653531" y="2248258"/>
          <a:ext cx="1893837" cy="9469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Visualisierung im WAT</a:t>
          </a:r>
        </a:p>
      </dsp:txBody>
      <dsp:txXfrm>
        <a:off x="2681265" y="2275992"/>
        <a:ext cx="1838369" cy="8914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de-DE" smtClean="0"/>
              <a:t>25.10.2017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de-DE" smtClean="0"/>
              <a:t>25.10.2017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B5396-DCD8-4D6D-AC0C-5FB8F8B5A29A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7055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Ca. 27 Minuten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de-DE" smtClean="0"/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98851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Halbes Jahr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de-DE" smtClean="0"/>
              <a:t>33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11715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de-DE" smtClean="0"/>
              <a:t>35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76808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Ca. 35 Minuten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de-DE" smtClean="0"/>
              <a:t>36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92926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de-DE" smtClean="0"/>
              <a:t>37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8967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B5396-DCD8-4D6D-AC0C-5FB8F8B5A29A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0212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Ntv</a:t>
            </a:r>
            <a:r>
              <a:rPr lang="de-DE" dirty="0"/>
              <a:t> – Besucher</a:t>
            </a:r>
          </a:p>
          <a:p>
            <a:endParaRPr lang="de-DE" dirty="0"/>
          </a:p>
          <a:p>
            <a:r>
              <a:rPr lang="de-DE" dirty="0"/>
              <a:t>Mehrmals </a:t>
            </a:r>
            <a:r>
              <a:rPr lang="de-DE" dirty="0" err="1"/>
              <a:t>ntv</a:t>
            </a:r>
            <a:r>
              <a:rPr lang="de-DE" dirty="0"/>
              <a:t> besuchen – Besuche</a:t>
            </a:r>
          </a:p>
          <a:p>
            <a:endParaRPr lang="de-DE" dirty="0"/>
          </a:p>
          <a:p>
            <a:r>
              <a:rPr lang="de-DE" dirty="0"/>
              <a:t>Mehrere Kategorien ansehen - SA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de-DE" smtClean="0"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7603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Ausstiege: Suchergebnisseite schlecht, Besucher sollten Info finden#</a:t>
            </a:r>
          </a:p>
          <a:p>
            <a:endParaRPr lang="de-DE" dirty="0"/>
          </a:p>
          <a:p>
            <a:r>
              <a:rPr lang="de-DE" dirty="0"/>
              <a:t>BT hoch: Problem Navi</a:t>
            </a:r>
          </a:p>
          <a:p>
            <a:endParaRPr lang="de-DE" dirty="0"/>
          </a:p>
          <a:p>
            <a:r>
              <a:rPr lang="de-DE" dirty="0"/>
              <a:t>Interpretation stets von anderen KZ und Kontext abhängig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de-DE" smtClean="0"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836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Klassifizierung wichtig, um </a:t>
            </a:r>
          </a:p>
          <a:p>
            <a:r>
              <a:rPr lang="de-DE" dirty="0"/>
              <a:t>a) Dem Anwender das Auffinden von Inhalten zu erleichtern, sondern auch um</a:t>
            </a:r>
          </a:p>
          <a:p>
            <a:r>
              <a:rPr lang="de-DE" dirty="0"/>
              <a:t>b) Bessere Analyse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de-DE" smtClean="0"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4934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theme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de-DE" smtClean="0"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3614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de-DE" smtClean="0"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1127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Ca. 22 Minuten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de-DE" smtClean="0"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5704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Funktionalitäten des Tools</a:t>
            </a:r>
          </a:p>
          <a:p>
            <a:r>
              <a:rPr lang="de-DE" dirty="0"/>
              <a:t>Kosten des Tools</a:t>
            </a:r>
          </a:p>
          <a:p>
            <a:r>
              <a:rPr lang="de-DE" dirty="0"/>
              <a:t>Kennen der eigenen Anforderungen</a:t>
            </a:r>
          </a:p>
          <a:p>
            <a:r>
              <a:rPr lang="de-DE" dirty="0"/>
              <a:t>Abgleich der eigenen Anforderungen mit den Funktionen des Tools</a:t>
            </a:r>
          </a:p>
          <a:p>
            <a:r>
              <a:rPr lang="de-DE" dirty="0"/>
              <a:t>Personalisierte Funktionen: Kosten und Aufwand?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de-DE" smtClean="0"/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4902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0384" y="665066"/>
            <a:ext cx="7203233" cy="1730059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800" cap="none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70384" y="2713188"/>
            <a:ext cx="7203233" cy="100799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cxnSp>
        <p:nvCxnSpPr>
          <p:cNvPr id="58" name="Gerader Verbinder 57"/>
          <p:cNvCxnSpPr/>
          <p:nvPr userDrawn="1"/>
        </p:nvCxnSpPr>
        <p:spPr>
          <a:xfrm>
            <a:off x="971550" y="2515425"/>
            <a:ext cx="72009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25.10.2017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57201" y="6289679"/>
            <a:ext cx="4596023" cy="222436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906985" y="489857"/>
            <a:ext cx="1265465" cy="5301343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71549" y="489857"/>
            <a:ext cx="5690508" cy="5301343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25.10.2017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57201" y="6289679"/>
            <a:ext cx="4596023" cy="222436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800"/>
              </a:spcBef>
              <a:defRPr sz="2200"/>
            </a:lvl1pPr>
            <a:lvl2pPr>
              <a:lnSpc>
                <a:spcPct val="100000"/>
              </a:lnSpc>
              <a:spcBef>
                <a:spcPts val="200"/>
              </a:spcBef>
              <a:defRPr sz="2000"/>
            </a:lvl2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5F687A6-8C3A-4B3B-B79F-6DA37F190A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0" y="6289679"/>
            <a:ext cx="1294191" cy="222436"/>
          </a:xfrm>
        </p:spPr>
        <p:txBody>
          <a:bodyPr/>
          <a:lstStyle>
            <a:lvl1pPr>
              <a:defRPr sz="1200"/>
            </a:lvl1pPr>
          </a:lstStyle>
          <a:p>
            <a:r>
              <a:rPr lang="de-DE"/>
              <a:t>25.10.2017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1128169E-B1FB-421A-B605-B38AA07DE9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fld id="{E31375A4-56A4-47D6-9801-1991572033F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überschrift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550" y="2541573"/>
            <a:ext cx="7200900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4000" cap="none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71550" y="5431536"/>
            <a:ext cx="72009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cxnSp>
        <p:nvCxnSpPr>
          <p:cNvPr id="58" name="Gerader Verbinder 57"/>
          <p:cNvCxnSpPr/>
          <p:nvPr userDrawn="1"/>
        </p:nvCxnSpPr>
        <p:spPr>
          <a:xfrm>
            <a:off x="971550" y="5294175"/>
            <a:ext cx="7200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658631C-6B39-4CC0-87C5-07DA1B27D8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1530" y="6289679"/>
            <a:ext cx="1413461" cy="222436"/>
          </a:xfrm>
        </p:spPr>
        <p:txBody>
          <a:bodyPr/>
          <a:lstStyle>
            <a:lvl1pPr>
              <a:defRPr sz="1200"/>
            </a:lvl1pPr>
          </a:lstStyle>
          <a:p>
            <a:r>
              <a:rPr lang="de-DE"/>
              <a:t>25.10.2017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B91D397-D600-432C-8934-653CB1323B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fld id="{E31375A4-56A4-47D6-9801-1991572033F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71550" y="1981200"/>
            <a:ext cx="3429000" cy="3810001"/>
          </a:xfrm>
        </p:spPr>
        <p:txBody>
          <a:bodyPr>
            <a:normAutofit/>
          </a:bodyPr>
          <a:lstStyle>
            <a:lvl1pPr>
              <a:spcBef>
                <a:spcPts val="400"/>
              </a:spcBef>
              <a:defRPr sz="2000"/>
            </a:lvl1pPr>
            <a:lvl2pPr>
              <a:spcBef>
                <a:spcPts val="200"/>
              </a:spcBef>
              <a:defRPr sz="1800"/>
            </a:lvl2pPr>
            <a:lvl3pPr>
              <a:spcBef>
                <a:spcPts val="0"/>
              </a:spcBef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43450" y="1981200"/>
            <a:ext cx="3429000" cy="3810001"/>
          </a:xfrm>
        </p:spPr>
        <p:txBody>
          <a:bodyPr>
            <a:normAutofit/>
          </a:bodyPr>
          <a:lstStyle>
            <a:lvl1pPr>
              <a:spcBef>
                <a:spcPts val="400"/>
              </a:spcBef>
              <a:defRPr sz="2000"/>
            </a:lvl1pPr>
            <a:lvl2pPr>
              <a:spcBef>
                <a:spcPts val="200"/>
              </a:spcBef>
              <a:defRPr sz="1800"/>
            </a:lvl2pPr>
            <a:lvl3pPr>
              <a:spcBef>
                <a:spcPts val="0"/>
              </a:spcBef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Datumsplatzhalter 6">
            <a:extLst>
              <a:ext uri="{FF2B5EF4-FFF2-40B4-BE49-F238E27FC236}">
                <a16:creationId xmlns:a16="http://schemas.microsoft.com/office/drawing/2014/main" id="{F5F687A6-8C3A-4B3B-B79F-6DA37F190A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0" y="6289679"/>
            <a:ext cx="1294191" cy="222436"/>
          </a:xfrm>
        </p:spPr>
        <p:txBody>
          <a:bodyPr/>
          <a:lstStyle>
            <a:lvl1pPr>
              <a:defRPr sz="1200"/>
            </a:lvl1pPr>
          </a:lstStyle>
          <a:p>
            <a:r>
              <a:rPr lang="de-DE"/>
              <a:t>25.10.2017</a:t>
            </a:r>
            <a:endParaRPr lang="de-DE" dirty="0"/>
          </a:p>
        </p:txBody>
      </p:sp>
      <p:sp>
        <p:nvSpPr>
          <p:cNvPr id="11" name="Foliennummernplatzhalter 7">
            <a:extLst>
              <a:ext uri="{FF2B5EF4-FFF2-40B4-BE49-F238E27FC236}">
                <a16:creationId xmlns:a16="http://schemas.microsoft.com/office/drawing/2014/main" id="{1128169E-B1FB-421A-B605-B38AA07DE9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998983" y="6289679"/>
            <a:ext cx="689162" cy="222436"/>
          </a:xfrm>
        </p:spPr>
        <p:txBody>
          <a:bodyPr/>
          <a:lstStyle>
            <a:lvl1pPr>
              <a:defRPr sz="1200"/>
            </a:lvl1pPr>
          </a:lstStyle>
          <a:p>
            <a:fld id="{E31375A4-56A4-47D6-9801-1991572033F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71550" y="1818322"/>
            <a:ext cx="3429000" cy="64135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971550" y="2503714"/>
            <a:ext cx="3429000" cy="3287487"/>
          </a:xfrm>
        </p:spPr>
        <p:txBody>
          <a:bodyPr>
            <a:normAutofit/>
          </a:bodyPr>
          <a:lstStyle>
            <a:lvl1pPr>
              <a:spcBef>
                <a:spcPts val="400"/>
              </a:spcBef>
              <a:defRPr sz="2000"/>
            </a:lvl1pPr>
            <a:lvl2pPr>
              <a:defRPr sz="1600"/>
            </a:lvl2pPr>
            <a:lvl3pPr>
              <a:spcBef>
                <a:spcPts val="0"/>
              </a:spcBef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743450" y="1818322"/>
            <a:ext cx="3429000" cy="64135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43450" y="2503714"/>
            <a:ext cx="3429000" cy="3287487"/>
          </a:xfrm>
        </p:spPr>
        <p:txBody>
          <a:bodyPr>
            <a:normAutofit/>
          </a:bodyPr>
          <a:lstStyle>
            <a:lvl1pPr>
              <a:spcBef>
                <a:spcPts val="400"/>
              </a:spcBef>
              <a:defRPr sz="2000"/>
            </a:lvl1pPr>
            <a:lvl2pPr>
              <a:defRPr sz="1600"/>
            </a:lvl2pPr>
            <a:lvl3pPr>
              <a:spcBef>
                <a:spcPts val="0"/>
              </a:spcBef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93518FC0-791E-43B3-A4E5-4FC371CC56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05575" y="6289679"/>
            <a:ext cx="1189416" cy="215896"/>
          </a:xfrm>
        </p:spPr>
        <p:txBody>
          <a:bodyPr/>
          <a:lstStyle>
            <a:lvl1pPr>
              <a:defRPr sz="1200"/>
            </a:lvl1pPr>
          </a:lstStyle>
          <a:p>
            <a:r>
              <a:rPr lang="de-DE"/>
              <a:t>25.10.2017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4C01A675-C860-4B05-A790-87873CC869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fld id="{E31375A4-56A4-47D6-9801-1991572033F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7B4BB731-E8F3-4721-984A-6BF907C05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25.10.2017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1224352-7442-4C08-993A-4F67F1F6BE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/>
          <p:cNvGrpSpPr/>
          <p:nvPr userDrawn="1"/>
        </p:nvGrpSpPr>
        <p:grpSpPr bwMode="hidden">
          <a:xfrm>
            <a:off x="-1" y="0"/>
            <a:ext cx="9144002" cy="6858000"/>
            <a:chOff x="-1" y="0"/>
            <a:chExt cx="12192002" cy="6858000"/>
          </a:xfrm>
        </p:grpSpPr>
        <p:cxnSp>
          <p:nvCxnSpPr>
            <p:cNvPr id="10" name="Gerader Verbinder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r Verbinder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r Verbinder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r Verbinder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r Verbinder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r Verbinder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r Verbinder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r Verbinder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r Verbinder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r Verbinder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r Verbinder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r Verbinder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uppieren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Gerader Verbinder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r Verbinder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r Verbinder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r Verbinder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Gerader Verbinder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uppieren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Gerader Verbinder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Gerader Verbinder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Gerader Verbinder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Gerader Verbinder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Gerader Verbinder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Gerader Verbinder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Gerader Verbinder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Gerader Verbinder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Gerader Verbinder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Gerader Verbinder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uppieren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Gerader Verbinder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r Verbinder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r Verbinder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r Verbinder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r Verbinder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uppieren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Gerader Verbinder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Gerader Verbinder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Gerader Verbinder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Gerader Verbinder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Gerader Verbinder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Gerader Verbinder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r Verbinder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r Verbinder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r Verbinder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Gerader Verbinder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hteck 6"/>
          <p:cNvSpPr/>
          <p:nvPr userDrawn="1"/>
        </p:nvSpPr>
        <p:spPr>
          <a:xfrm>
            <a:off x="0" y="0"/>
            <a:ext cx="54864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34864" y="571500"/>
            <a:ext cx="2743200" cy="2197100"/>
          </a:xfrm>
        </p:spPr>
        <p:txBody>
          <a:bodyPr anchor="b">
            <a:normAutofit/>
          </a:bodyPr>
          <a:lstStyle>
            <a:lvl1pPr>
              <a:defRPr sz="195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7398" y="571500"/>
            <a:ext cx="4663440" cy="57150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934864" y="2995012"/>
            <a:ext cx="2743200" cy="228595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cxnSp>
        <p:nvCxnSpPr>
          <p:cNvPr id="60" name="Gerader Verbinder 59"/>
          <p:cNvCxnSpPr/>
          <p:nvPr userDrawn="1"/>
        </p:nvCxnSpPr>
        <p:spPr>
          <a:xfrm>
            <a:off x="5942317" y="2895600"/>
            <a:ext cx="274448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Datumsplatzhalter 60">
            <a:extLst>
              <a:ext uri="{FF2B5EF4-FFF2-40B4-BE49-F238E27FC236}">
                <a16:creationId xmlns:a16="http://schemas.microsoft.com/office/drawing/2014/main" id="{B96A08B5-2CDE-45E8-9AD7-E976FF5AD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25.10.2017</a:t>
            </a:r>
            <a:endParaRPr lang="de-DE" dirty="0"/>
          </a:p>
        </p:txBody>
      </p:sp>
      <p:sp>
        <p:nvSpPr>
          <p:cNvPr id="62" name="Foliennummernplatzhalter 61">
            <a:extLst>
              <a:ext uri="{FF2B5EF4-FFF2-40B4-BE49-F238E27FC236}">
                <a16:creationId xmlns:a16="http://schemas.microsoft.com/office/drawing/2014/main" id="{BCEC4C21-02A3-47B7-9399-A2B8EE0090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/>
        </p:nvGrpSpPr>
        <p:grpSpPr bwMode="hidden">
          <a:xfrm>
            <a:off x="-1" y="0"/>
            <a:ext cx="9144002" cy="6858000"/>
            <a:chOff x="-1" y="0"/>
            <a:chExt cx="12192002" cy="6858000"/>
          </a:xfrm>
        </p:grpSpPr>
        <p:cxnSp>
          <p:nvCxnSpPr>
            <p:cNvPr id="9" name="Gerader Verbinder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r Verbinder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r Verbinder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r Verbinder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r Verbinder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r Verbinder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r Verbinder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r Verbinder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r Verbinder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r Verbinder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r Verbinder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r Verbinder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uppieren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Gerader Verbinder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Gerader Verbinder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r Verbinder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r Verbinder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r Verbinder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uppieren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Gerader Verbinder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Gerader Verbinder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Gerader Verbinder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Gerader Verbinder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Gerader Verbinder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Gerader Verbinder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Gerader Verbinder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Gerader Verbinder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Gerader Verbinder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Gerader Verbinder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ieren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Gerader Verbinder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r Verbinder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r Verbinder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r Verbinder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r Verbinder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ieren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Gerader Verbinder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Gerader Verbinder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Gerader Verbinder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Gerader Verbinder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Gerader Verbinder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Gerader Verbinder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r Verbinder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r Verbinder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r Verbinder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r Verbinder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chteck 59"/>
          <p:cNvSpPr/>
          <p:nvPr/>
        </p:nvSpPr>
        <p:spPr>
          <a:xfrm>
            <a:off x="0" y="0"/>
            <a:ext cx="54864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309" y="-159"/>
            <a:ext cx="54864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/>
              <a:t>Bild durch Klicken auf Symbol hinzufügen</a:t>
            </a:r>
          </a:p>
        </p:txBody>
      </p:sp>
      <p:cxnSp>
        <p:nvCxnSpPr>
          <p:cNvPr id="59" name="Gerader Verbinder 58"/>
          <p:cNvCxnSpPr/>
          <p:nvPr/>
        </p:nvCxnSpPr>
        <p:spPr>
          <a:xfrm>
            <a:off x="5942317" y="2895600"/>
            <a:ext cx="274448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32170" y="576072"/>
            <a:ext cx="2743200" cy="2194560"/>
          </a:xfrm>
        </p:spPr>
        <p:txBody>
          <a:bodyPr anchor="b">
            <a:normAutofit/>
          </a:bodyPr>
          <a:lstStyle>
            <a:lvl1pPr>
              <a:defRPr sz="195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932170" y="2999232"/>
            <a:ext cx="2743200" cy="2286000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BCA013C-395A-42ED-9EF0-048C2ECFB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25.10.2017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B3A8EC7-3FDA-4B38-A767-C8380D7E2B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971550" y="503854"/>
            <a:ext cx="72009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71550" y="1981202"/>
            <a:ext cx="72009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970531" y="6289679"/>
            <a:ext cx="72446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/>
              <a:t>25.10.2017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98983" y="6289679"/>
            <a:ext cx="68916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31375A4-56A4-47D6-9801-1991572033F7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48" name="Gerader Verbinder 147"/>
          <p:cNvCxnSpPr/>
          <p:nvPr userDrawn="1"/>
        </p:nvCxnSpPr>
        <p:spPr>
          <a:xfrm>
            <a:off x="457200" y="6172200"/>
            <a:ext cx="8229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SzPct val="100000"/>
        <a:buFont typeface="Arial" pitchFamily="34" charset="0"/>
        <a:buChar char="▪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00000"/>
        <a:buFont typeface="Arial" pitchFamily="34" charset="0"/>
        <a:buChar char="▪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indent="-134541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857250" indent="-134541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4541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indent="-134541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847C15FF-900C-4715-8AF4-1AAEC35B1F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IN30: Content Relevance Analytics</a:t>
            </a:r>
          </a:p>
        </p:txBody>
      </p:sp>
      <p:sp>
        <p:nvSpPr>
          <p:cNvPr id="7" name="Untertitel 6">
            <a:extLst>
              <a:ext uri="{FF2B5EF4-FFF2-40B4-BE49-F238E27FC236}">
                <a16:creationId xmlns:a16="http://schemas.microsoft.com/office/drawing/2014/main" id="{D4004691-0E25-480F-9940-6381D999A7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Was lehren Delivery Portale über unseren Content und die Nutzer?</a:t>
            </a:r>
          </a:p>
        </p:txBody>
      </p:sp>
      <p:sp>
        <p:nvSpPr>
          <p:cNvPr id="3" name="AutoShape 2" descr="Logo der Hochschule Karlsruh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949" y="5763050"/>
            <a:ext cx="2318668" cy="828924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384" y="5738966"/>
            <a:ext cx="853008" cy="85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28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550" y="503854"/>
            <a:ext cx="7200900" cy="1142385"/>
          </a:xfrm>
        </p:spPr>
        <p:txBody>
          <a:bodyPr/>
          <a:lstStyle/>
          <a:p>
            <a:r>
              <a:rPr lang="de-DE" dirty="0" err="1"/>
              <a:t>Retrieval</a:t>
            </a:r>
            <a:r>
              <a:rPr lang="de-DE" dirty="0"/>
              <a:t> in CDP: Klassifikationen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FE3ABEA-2BEC-4B1C-A001-EE28304F5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3" name="Datumsplatzhalt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25.10.2017</a:t>
            </a:r>
            <a:endParaRPr lang="de-DE" dirty="0"/>
          </a:p>
        </p:txBody>
      </p:sp>
      <p:sp>
        <p:nvSpPr>
          <p:cNvPr id="5" name="Abgerundetes Rechteck 4"/>
          <p:cNvSpPr/>
          <p:nvPr/>
        </p:nvSpPr>
        <p:spPr>
          <a:xfrm>
            <a:off x="459402" y="2576331"/>
            <a:ext cx="1828800" cy="33753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Verstellpumpe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Abgerundetes Rechteck 5"/>
          <p:cNvSpPr/>
          <p:nvPr/>
        </p:nvSpPr>
        <p:spPr>
          <a:xfrm>
            <a:off x="117729" y="2053092"/>
            <a:ext cx="1828800" cy="33753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Fahrhydraulik</a:t>
            </a:r>
          </a:p>
        </p:txBody>
      </p:sp>
      <p:cxnSp>
        <p:nvCxnSpPr>
          <p:cNvPr id="8" name="Gewinkelte Verbindung 7"/>
          <p:cNvCxnSpPr/>
          <p:nvPr/>
        </p:nvCxnSpPr>
        <p:spPr>
          <a:xfrm rot="16200000" flipH="1">
            <a:off x="8918" y="2349575"/>
            <a:ext cx="537174" cy="319551"/>
          </a:xfrm>
          <a:prstGeom prst="bentConnector3">
            <a:avLst>
              <a:gd name="adj1" fmla="val 9759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bgerundetes Rechteck 15"/>
          <p:cNvSpPr/>
          <p:nvPr/>
        </p:nvSpPr>
        <p:spPr>
          <a:xfrm>
            <a:off x="437281" y="4251820"/>
            <a:ext cx="1828800" cy="33753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Prüfprozedur</a:t>
            </a:r>
          </a:p>
        </p:txBody>
      </p:sp>
      <p:sp>
        <p:nvSpPr>
          <p:cNvPr id="17" name="Abgerundetes Rechteck 16"/>
          <p:cNvSpPr/>
          <p:nvPr/>
        </p:nvSpPr>
        <p:spPr>
          <a:xfrm>
            <a:off x="95608" y="3728581"/>
            <a:ext cx="1828800" cy="33753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Anleitung</a:t>
            </a:r>
          </a:p>
        </p:txBody>
      </p:sp>
      <p:cxnSp>
        <p:nvCxnSpPr>
          <p:cNvPr id="18" name="Gewinkelte Verbindung 17"/>
          <p:cNvCxnSpPr/>
          <p:nvPr/>
        </p:nvCxnSpPr>
        <p:spPr>
          <a:xfrm rot="16200000" flipH="1">
            <a:off x="-13203" y="4025064"/>
            <a:ext cx="537174" cy="319551"/>
          </a:xfrm>
          <a:prstGeom prst="bentConnector3">
            <a:avLst>
              <a:gd name="adj1" fmla="val 9759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uppieren 24"/>
          <p:cNvGrpSpPr/>
          <p:nvPr/>
        </p:nvGrpSpPr>
        <p:grpSpPr>
          <a:xfrm>
            <a:off x="2768616" y="2848115"/>
            <a:ext cx="6219601" cy="3664000"/>
            <a:chOff x="2743995" y="2855086"/>
            <a:chExt cx="6219601" cy="3664000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43995" y="2855086"/>
              <a:ext cx="5914801" cy="3359200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96395" y="3007486"/>
              <a:ext cx="5914801" cy="3359200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14" name="Grafik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48795" y="3159886"/>
              <a:ext cx="5914801" cy="3359200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  <p:sp>
        <p:nvSpPr>
          <p:cNvPr id="10" name="Abgerundetes Rechteck 9"/>
          <p:cNvSpPr/>
          <p:nvPr/>
        </p:nvSpPr>
        <p:spPr>
          <a:xfrm>
            <a:off x="4631845" y="3502822"/>
            <a:ext cx="571500" cy="22575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Abgerundetes Rechteck 18"/>
          <p:cNvSpPr/>
          <p:nvPr/>
        </p:nvSpPr>
        <p:spPr>
          <a:xfrm>
            <a:off x="2549680" y="2017758"/>
            <a:ext cx="1828800" cy="33753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Z-006</a:t>
            </a:r>
          </a:p>
        </p:txBody>
      </p:sp>
      <p:grpSp>
        <p:nvGrpSpPr>
          <p:cNvPr id="22" name="Gruppieren 21"/>
          <p:cNvGrpSpPr/>
          <p:nvPr/>
        </p:nvGrpSpPr>
        <p:grpSpPr>
          <a:xfrm>
            <a:off x="3201195" y="3302454"/>
            <a:ext cx="5914801" cy="3359200"/>
            <a:chOff x="3201195" y="3302454"/>
            <a:chExt cx="5914801" cy="3359200"/>
          </a:xfrm>
        </p:grpSpPr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01195" y="3302454"/>
              <a:ext cx="5914801" cy="3359200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11" name="Rechteck 10"/>
            <p:cNvSpPr/>
            <p:nvPr/>
          </p:nvSpPr>
          <p:spPr>
            <a:xfrm>
              <a:off x="5143500" y="3558694"/>
              <a:ext cx="2796540" cy="2225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1000" b="1" i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Z-006, Z-007</a:t>
              </a:r>
            </a:p>
          </p:txBody>
        </p:sp>
      </p:grpSp>
      <p:sp>
        <p:nvSpPr>
          <p:cNvPr id="12" name="Textfeld 11"/>
          <p:cNvSpPr txBox="1"/>
          <p:nvPr/>
        </p:nvSpPr>
        <p:spPr>
          <a:xfrm>
            <a:off x="2878022" y="1680692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Maschine</a:t>
            </a:r>
          </a:p>
        </p:txBody>
      </p:sp>
      <p:sp>
        <p:nvSpPr>
          <p:cNvPr id="20" name="Abgerundetes Rechteck 19"/>
          <p:cNvSpPr/>
          <p:nvPr/>
        </p:nvSpPr>
        <p:spPr>
          <a:xfrm>
            <a:off x="4873780" y="2017758"/>
            <a:ext cx="1828800" cy="33753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Service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5202122" y="1657832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chemeClr val="bg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Dokutyp</a:t>
            </a:r>
            <a:endParaRPr lang="de-DE" dirty="0">
              <a:solidFill>
                <a:schemeClr val="bg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294711" y="1698834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Komponente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127342" y="329903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Informationsart</a:t>
            </a:r>
          </a:p>
        </p:txBody>
      </p:sp>
      <p:sp>
        <p:nvSpPr>
          <p:cNvPr id="28" name="Rechteck 27"/>
          <p:cNvSpPr/>
          <p:nvPr/>
        </p:nvSpPr>
        <p:spPr>
          <a:xfrm>
            <a:off x="4631845" y="3502822"/>
            <a:ext cx="556260" cy="2257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6927957" y="1743090"/>
            <a:ext cx="2228850" cy="20560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feld 8"/>
          <p:cNvSpPr txBox="1"/>
          <p:nvPr/>
        </p:nvSpPr>
        <p:spPr>
          <a:xfrm>
            <a:off x="6927957" y="1734553"/>
            <a:ext cx="22606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accent3"/>
                </a:solidFill>
              </a:rPr>
              <a:t>CDP-Suche                                X</a:t>
            </a:r>
            <a:endParaRPr lang="en-US" sz="1100" dirty="0">
              <a:solidFill>
                <a:schemeClr val="accent3"/>
              </a:solidFill>
            </a:endParaRPr>
          </a:p>
        </p:txBody>
      </p:sp>
      <p:sp>
        <p:nvSpPr>
          <p:cNvPr id="24" name="Foliennummernplatzhalter 23">
            <a:extLst>
              <a:ext uri="{FF2B5EF4-FFF2-40B4-BE49-F238E27FC236}">
                <a16:creationId xmlns:a16="http://schemas.microsoft.com/office/drawing/2014/main" id="{6A5F6C6A-FC07-4A29-A9DF-31F0C69580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878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13DDC3D7-3C13-4487-BF5F-3579CB9A9D52}"/>
              </a:ext>
            </a:extLst>
          </p:cNvPr>
          <p:cNvSpPr/>
          <p:nvPr/>
        </p:nvSpPr>
        <p:spPr>
          <a:xfrm>
            <a:off x="429611" y="2592317"/>
            <a:ext cx="873569" cy="147635"/>
          </a:xfrm>
          <a:prstGeom prst="rect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Nutzungszahlen von Modulen</a:t>
            </a:r>
          </a:p>
        </p:txBody>
      </p:sp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691" y="1646239"/>
            <a:ext cx="6571125" cy="4647974"/>
          </a:xfrm>
        </p:spPr>
      </p:pic>
      <p:sp>
        <p:nvSpPr>
          <p:cNvPr id="5" name="Textfeld 4"/>
          <p:cNvSpPr txBox="1"/>
          <p:nvPr/>
        </p:nvSpPr>
        <p:spPr>
          <a:xfrm>
            <a:off x="2679084" y="2994129"/>
            <a:ext cx="2044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selten </a:t>
            </a:r>
            <a:br>
              <a:rPr lang="de-DE" b="1" dirty="0"/>
            </a:br>
            <a:r>
              <a:rPr lang="de-DE" b="1" dirty="0">
                <a:highlight>
                  <a:srgbClr val="00FFFF"/>
                </a:highlight>
              </a:rPr>
              <a:t>gelesene</a:t>
            </a:r>
            <a:r>
              <a:rPr lang="de-DE" b="1" dirty="0"/>
              <a:t> Module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603018" y="4778722"/>
            <a:ext cx="2044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häufig </a:t>
            </a:r>
            <a:br>
              <a:rPr lang="de-DE" b="1" dirty="0"/>
            </a:br>
            <a:r>
              <a:rPr lang="de-DE" b="1" dirty="0">
                <a:highlight>
                  <a:srgbClr val="00FFFF"/>
                </a:highlight>
              </a:rPr>
              <a:t>gelesene</a:t>
            </a:r>
            <a:r>
              <a:rPr lang="de-DE" b="1" dirty="0"/>
              <a:t> Module</a:t>
            </a:r>
          </a:p>
        </p:txBody>
      </p:sp>
      <p:sp>
        <p:nvSpPr>
          <p:cNvPr id="11" name="Rechteck 10"/>
          <p:cNvSpPr/>
          <p:nvPr/>
        </p:nvSpPr>
        <p:spPr>
          <a:xfrm>
            <a:off x="3001061" y="4083403"/>
            <a:ext cx="67531" cy="1816256"/>
          </a:xfrm>
          <a:prstGeom prst="rect">
            <a:avLst/>
          </a:prstGeom>
          <a:solidFill>
            <a:srgbClr val="FF0000"/>
          </a:solidFill>
          <a:ln w="158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hteck 11"/>
          <p:cNvSpPr/>
          <p:nvPr/>
        </p:nvSpPr>
        <p:spPr>
          <a:xfrm>
            <a:off x="5202100" y="5635503"/>
            <a:ext cx="66754" cy="275971"/>
          </a:xfrm>
          <a:prstGeom prst="rect">
            <a:avLst/>
          </a:prstGeom>
          <a:solidFill>
            <a:srgbClr val="FF0000"/>
          </a:solidFill>
          <a:ln w="158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hteck 13"/>
          <p:cNvSpPr/>
          <p:nvPr/>
        </p:nvSpPr>
        <p:spPr>
          <a:xfrm>
            <a:off x="2790624" y="4594809"/>
            <a:ext cx="69556" cy="1293008"/>
          </a:xfrm>
          <a:prstGeom prst="rect">
            <a:avLst/>
          </a:prstGeom>
          <a:solidFill>
            <a:srgbClr val="FF0000"/>
          </a:solidFill>
          <a:ln w="158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/>
          <p:cNvSpPr/>
          <p:nvPr/>
        </p:nvSpPr>
        <p:spPr>
          <a:xfrm>
            <a:off x="5842424" y="5719479"/>
            <a:ext cx="70156" cy="191995"/>
          </a:xfrm>
          <a:prstGeom prst="rect">
            <a:avLst/>
          </a:prstGeom>
          <a:solidFill>
            <a:srgbClr val="FF0000"/>
          </a:solidFill>
          <a:ln w="158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14" y="2534743"/>
            <a:ext cx="1981477" cy="3448531"/>
          </a:xfrm>
          <a:prstGeom prst="rect">
            <a:avLst/>
          </a:prstGeom>
        </p:spPr>
      </p:pic>
      <p:sp>
        <p:nvSpPr>
          <p:cNvPr id="17" name="Rechteck 16"/>
          <p:cNvSpPr/>
          <p:nvPr/>
        </p:nvSpPr>
        <p:spPr>
          <a:xfrm>
            <a:off x="496258" y="2788580"/>
            <a:ext cx="873569" cy="147635"/>
          </a:xfrm>
          <a:prstGeom prst="rect">
            <a:avLst/>
          </a:prstGeom>
          <a:solidFill>
            <a:srgbClr val="FF0000">
              <a:alpha val="39000"/>
            </a:srgb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hteck 17"/>
          <p:cNvSpPr/>
          <p:nvPr/>
        </p:nvSpPr>
        <p:spPr>
          <a:xfrm>
            <a:off x="496258" y="3104060"/>
            <a:ext cx="873569" cy="147635"/>
          </a:xfrm>
          <a:prstGeom prst="rect">
            <a:avLst/>
          </a:prstGeom>
          <a:solidFill>
            <a:srgbClr val="FF0000">
              <a:alpha val="39000"/>
            </a:srgb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E580B8A9-8F45-4A6F-B7D4-6D07FD4515A8}"/>
              </a:ext>
            </a:extLst>
          </p:cNvPr>
          <p:cNvSpPr/>
          <p:nvPr/>
        </p:nvSpPr>
        <p:spPr>
          <a:xfrm>
            <a:off x="904066" y="3710839"/>
            <a:ext cx="873569" cy="147635"/>
          </a:xfrm>
          <a:prstGeom prst="rect">
            <a:avLst/>
          </a:prstGeom>
          <a:solidFill>
            <a:srgbClr val="FF0000">
              <a:alpha val="39000"/>
            </a:srgb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E01AEA1E-ECBE-4D11-8364-79A7E59F97CE}"/>
              </a:ext>
            </a:extLst>
          </p:cNvPr>
          <p:cNvSpPr/>
          <p:nvPr/>
        </p:nvSpPr>
        <p:spPr>
          <a:xfrm>
            <a:off x="853471" y="4780734"/>
            <a:ext cx="1287563" cy="173519"/>
          </a:xfrm>
          <a:prstGeom prst="rect">
            <a:avLst/>
          </a:prstGeom>
          <a:solidFill>
            <a:srgbClr val="FF0000">
              <a:alpha val="39000"/>
            </a:srgb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62C74860-A7B7-4A9D-BB72-B419BB2CC441}"/>
              </a:ext>
            </a:extLst>
          </p:cNvPr>
          <p:cNvSpPr/>
          <p:nvPr/>
        </p:nvSpPr>
        <p:spPr>
          <a:xfrm>
            <a:off x="853471" y="4954253"/>
            <a:ext cx="1287563" cy="130704"/>
          </a:xfrm>
          <a:prstGeom prst="rect">
            <a:avLst/>
          </a:prstGeom>
          <a:solidFill>
            <a:srgbClr val="FF0000">
              <a:alpha val="39000"/>
            </a:srgb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B9C212F-CDA4-4D01-9DB0-A3C0CF68C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25.10.2017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63FBD8-074F-4BB9-BA96-48DD794197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3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 animBg="1"/>
      <p:bldP spid="12" grpId="0" animBg="1"/>
      <p:bldP spid="14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7E5A5D34-A19A-478F-8B3E-5DBB28B71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Grundkonzept einer Content Relevanz Analyse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BDDEA74-ED75-432E-ACFE-316606DEEC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37946FD-B74C-4128-ACD9-9D24011BB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25.10.2017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53DED0-6902-41B3-B8C4-C90B834C5C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767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8356A62E-9DE2-40B5-AE8C-33051B55D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Differenzierung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116F17A-63B3-4AEB-92C6-234DE9626A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Web Analyse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22B71D93-1464-4F80-B06F-FAD580C2856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/>
              <a:t>Das Messen, Sammeln und Analysieren von Daten aus dem Internet </a:t>
            </a:r>
            <a:r>
              <a:rPr lang="de-DE" sz="1400" dirty="0"/>
              <a:t>¹</a:t>
            </a:r>
          </a:p>
          <a:p>
            <a:r>
              <a:rPr lang="de-DE" dirty="0"/>
              <a:t>Aufdecken von Schwachstellen</a:t>
            </a:r>
          </a:p>
          <a:p>
            <a:r>
              <a:rPr lang="de-DE" dirty="0"/>
              <a:t>Hervorheben von Optimierungspotenzialen</a:t>
            </a:r>
          </a:p>
          <a:p>
            <a:r>
              <a:rPr lang="de-DE" dirty="0"/>
              <a:t>Etabliert im E-Commerce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D782EE35-4833-4C19-9B93-2595E0331D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43449" y="1818322"/>
            <a:ext cx="3539159" cy="641350"/>
          </a:xfrm>
        </p:spPr>
        <p:txBody>
          <a:bodyPr/>
          <a:lstStyle/>
          <a:p>
            <a:r>
              <a:rPr lang="de-DE" dirty="0"/>
              <a:t>Content Relevanz Analyse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F92AD5F4-532E-433A-96AC-CFBBF211891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e-DE" dirty="0"/>
              <a:t>Web Analyse für Content Delivery Portale</a:t>
            </a:r>
          </a:p>
          <a:p>
            <a:r>
              <a:rPr lang="de-DE" dirty="0"/>
              <a:t>Implementierung in CDP vorhanden, aber keine standardisierte Kennzahlen</a:t>
            </a:r>
          </a:p>
          <a:p>
            <a:r>
              <a:rPr lang="de-DE" dirty="0"/>
              <a:t>Konzept in der Entwicklungsphase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7301B66-0D62-4ED3-AC82-D6C788BAB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25.10.2017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1CA09A0-D52B-4F98-B5B8-8F90EBEA30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4124325" y="5958185"/>
            <a:ext cx="4572000" cy="20005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de-DE" sz="700" dirty="0"/>
              <a:t>¹ https://www.digitalanalyticsassociation.org/Files/PDF_standards/WebAnalyticsDefinitions.pdf</a:t>
            </a:r>
          </a:p>
        </p:txBody>
      </p:sp>
    </p:spTree>
    <p:extLst>
      <p:ext uri="{BB962C8B-B14F-4D97-AF65-F5344CB8AC3E}">
        <p14:creationId xmlns:p14="http://schemas.microsoft.com/office/powerpoint/2010/main" val="96586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FEC06A-20BC-4C54-ABF8-DB6F8C9E1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Technische Grundlagen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576068F-9F33-4796-AEF5-4F55AE6500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Clientseitiges Tracking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B747A4B-12A0-4903-A661-A81430F18BC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/>
              <a:t>Tracking mittels Zählpixel </a:t>
            </a:r>
          </a:p>
          <a:p>
            <a:r>
              <a:rPr lang="de-DE" dirty="0"/>
              <a:t>Zusätzliches JavaScript</a:t>
            </a:r>
          </a:p>
          <a:p>
            <a:r>
              <a:rPr lang="de-DE" dirty="0"/>
              <a:t>Daten im Web Analyse Tool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49F7409-7776-450E-B6A1-E4298C5AC3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/>
              <a:t>Serverseitiges Tracking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946B487-871A-40F7-AA5A-330D5F4C246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e-DE" dirty="0"/>
              <a:t>Tracking mittels Logfiles</a:t>
            </a:r>
          </a:p>
          <a:p>
            <a:r>
              <a:rPr lang="de-DE" dirty="0"/>
              <a:t>Web Analyse Tool wird nicht benötigt</a:t>
            </a:r>
          </a:p>
          <a:p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39C740C-3034-4731-8F59-B5E0E62B9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25.10.2017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CA5A18D-7B2D-4788-8D40-4CBBC0F1B2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846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952B551F-EE78-494A-89A8-89DCEF8D6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Einteilung der Kennzahlen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4B5DE0AA-7C80-4F77-8194-1EA510D70E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E948620-7EEB-4ECA-A5D6-36EDE8D31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25.10.2017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4D1CF865-E06F-43D3-8F72-ADE8E82FDA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141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0210D840-1B1C-42B2-9D8C-F768386EE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Einteilung der Kennzahlen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CF5F439C-2534-40C4-80CD-4309E37F7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Basiskennzahlen</a:t>
            </a:r>
          </a:p>
          <a:p>
            <a:r>
              <a:rPr lang="de-DE" dirty="0" err="1"/>
              <a:t>Contentbezogene</a:t>
            </a:r>
            <a:r>
              <a:rPr lang="de-DE" dirty="0"/>
              <a:t> Kennzahlen</a:t>
            </a:r>
          </a:p>
          <a:p>
            <a:r>
              <a:rPr lang="de-DE" dirty="0"/>
              <a:t>Navigationsbezogene Kennzahlen</a:t>
            </a:r>
          </a:p>
          <a:p>
            <a:r>
              <a:rPr lang="de-DE" dirty="0"/>
              <a:t>Pfadanalysen</a:t>
            </a:r>
          </a:p>
          <a:p>
            <a:r>
              <a:rPr lang="de-DE" dirty="0"/>
              <a:t>Portalbezogene Kennzahlen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3E32EF1-DFE8-4B37-BB42-23335D10B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25.10.2017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764D91C1-6566-4A8E-8F57-4DFFAF2D88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2" name="Geschweifte Klammer rechts 1"/>
          <p:cNvSpPr/>
          <p:nvPr/>
        </p:nvSpPr>
        <p:spPr>
          <a:xfrm>
            <a:off x="5213266" y="2030681"/>
            <a:ext cx="973777" cy="1935677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6341420" y="2675352"/>
            <a:ext cx="19415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Segmentierungs-</a:t>
            </a:r>
            <a:br>
              <a:rPr lang="de-DE" dirty="0"/>
            </a:br>
            <a:r>
              <a:rPr lang="de-DE" dirty="0"/>
              <a:t>möglichkeiten</a:t>
            </a:r>
          </a:p>
        </p:txBody>
      </p:sp>
    </p:spTree>
    <p:extLst>
      <p:ext uri="{BB962C8B-B14F-4D97-AF65-F5344CB8AC3E}">
        <p14:creationId xmlns:p14="http://schemas.microsoft.com/office/powerpoint/2010/main" val="116542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C6BE27C5-2CD4-48BC-96D2-2257C2029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Basiskennzahlen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3254D0DA-38BA-4DD3-8BA3-9FC7BBBAF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1981202"/>
            <a:ext cx="7200900" cy="4190998"/>
          </a:xfrm>
        </p:spPr>
        <p:txBody>
          <a:bodyPr>
            <a:normAutofit lnSpcReduction="10000"/>
          </a:bodyPr>
          <a:lstStyle/>
          <a:p>
            <a:r>
              <a:rPr lang="de-DE" dirty="0"/>
              <a:t>Besucher</a:t>
            </a:r>
          </a:p>
          <a:p>
            <a:r>
              <a:rPr lang="de-DE" dirty="0"/>
              <a:t>Besuche</a:t>
            </a:r>
          </a:p>
          <a:p>
            <a:r>
              <a:rPr lang="de-DE" dirty="0"/>
              <a:t>Seitenaufrufe</a:t>
            </a:r>
          </a:p>
          <a:p>
            <a:pPr marL="0" indent="0">
              <a:buNone/>
            </a:pPr>
            <a:endParaRPr lang="de-DE" dirty="0"/>
          </a:p>
          <a:p>
            <a:pPr>
              <a:buFont typeface="Wingdings" panose="05000000000000000000" pitchFamily="2" charset="2"/>
              <a:buChar char="Ø"/>
              <a:tabLst>
                <a:tab pos="2517775" algn="l"/>
              </a:tabLst>
            </a:pPr>
            <a:r>
              <a:rPr lang="de-DE" dirty="0"/>
              <a:t>Besucher	2 (Person 1 &amp; Person 2)</a:t>
            </a:r>
            <a:br>
              <a:rPr lang="de-DE" dirty="0"/>
            </a:br>
            <a:endParaRPr lang="de-DE" dirty="0"/>
          </a:p>
          <a:p>
            <a:pPr>
              <a:buFont typeface="Wingdings" panose="05000000000000000000" pitchFamily="2" charset="2"/>
              <a:buChar char="Ø"/>
              <a:tabLst>
                <a:tab pos="2517775" algn="l"/>
              </a:tabLst>
            </a:pPr>
            <a:r>
              <a:rPr lang="de-DE" dirty="0"/>
              <a:t>Besuche	Person 1	2 Besuche (Mo &amp; Mi)</a:t>
            </a:r>
            <a:br>
              <a:rPr lang="de-DE" dirty="0"/>
            </a:br>
            <a:r>
              <a:rPr lang="de-DE" dirty="0"/>
              <a:t>	Person 2 	1 Besuch (Di)</a:t>
            </a:r>
            <a:br>
              <a:rPr lang="de-DE" dirty="0"/>
            </a:br>
            <a:endParaRPr lang="de-DE" dirty="0"/>
          </a:p>
          <a:p>
            <a:pPr>
              <a:buFont typeface="Wingdings" panose="05000000000000000000" pitchFamily="2" charset="2"/>
              <a:buChar char="Ø"/>
              <a:tabLst>
                <a:tab pos="2517775" algn="l"/>
              </a:tabLst>
            </a:pPr>
            <a:r>
              <a:rPr lang="de-DE" dirty="0"/>
              <a:t>Seitenaufrufe	Kontakt	2 Seitenaufrufe</a:t>
            </a:r>
            <a:br>
              <a:rPr lang="de-DE" dirty="0"/>
            </a:br>
            <a:r>
              <a:rPr lang="de-DE" dirty="0"/>
              <a:t>	FAQ		1 Seitenaufruf</a:t>
            </a:r>
            <a:br>
              <a:rPr lang="de-DE" dirty="0"/>
            </a:br>
            <a:r>
              <a:rPr lang="de-DE" dirty="0"/>
              <a:t>	Startseite	1 Seitenaufruf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918D2AD-1054-4C9A-A27C-3BEFE6B87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25.10.2017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DE7E802-D436-4AB3-8D1B-D550A55393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pPr/>
              <a:t>17</a:t>
            </a:fld>
            <a:endParaRPr lang="de-DE" dirty="0"/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C3D2E100-8D27-45CD-A8AD-BF2A126E5F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846605"/>
              </p:ext>
            </p:extLst>
          </p:nvPr>
        </p:nvGraphicFramePr>
        <p:xfrm>
          <a:off x="3578087" y="1981202"/>
          <a:ext cx="4594363" cy="132080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821636">
                  <a:extLst>
                    <a:ext uri="{9D8B030D-6E8A-4147-A177-3AD203B41FA5}">
                      <a16:colId xmlns:a16="http://schemas.microsoft.com/office/drawing/2014/main" val="3838364320"/>
                    </a:ext>
                  </a:extLst>
                </a:gridCol>
                <a:gridCol w="1245704">
                  <a:extLst>
                    <a:ext uri="{9D8B030D-6E8A-4147-A177-3AD203B41FA5}">
                      <a16:colId xmlns:a16="http://schemas.microsoft.com/office/drawing/2014/main" val="4179231244"/>
                    </a:ext>
                  </a:extLst>
                </a:gridCol>
                <a:gridCol w="1258957">
                  <a:extLst>
                    <a:ext uri="{9D8B030D-6E8A-4147-A177-3AD203B41FA5}">
                      <a16:colId xmlns:a16="http://schemas.microsoft.com/office/drawing/2014/main" val="3366377489"/>
                    </a:ext>
                  </a:extLst>
                </a:gridCol>
                <a:gridCol w="1268066">
                  <a:extLst>
                    <a:ext uri="{9D8B030D-6E8A-4147-A177-3AD203B41FA5}">
                      <a16:colId xmlns:a16="http://schemas.microsoft.com/office/drawing/2014/main" val="22204132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de-DE" sz="1600" dirty="0"/>
                        <a:t>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129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Wer?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Person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Person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Person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3658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Was?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Kontakt,</a:t>
                      </a:r>
                      <a:br>
                        <a:rPr lang="de-DE" sz="1600" dirty="0"/>
                      </a:br>
                      <a:r>
                        <a:rPr lang="de-DE" sz="1600" dirty="0"/>
                        <a:t> FAQ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Startseite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Kontakt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403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439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C6BE27C5-2CD4-48BC-96D2-2257C2029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Contentbezogene</a:t>
            </a:r>
            <a:r>
              <a:rPr lang="de-DE" dirty="0"/>
              <a:t> Kennzahlen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3254D0DA-38BA-4DD3-8BA3-9FC7BBBAF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1981202"/>
            <a:ext cx="7200900" cy="4181473"/>
          </a:xfrm>
        </p:spPr>
        <p:txBody>
          <a:bodyPr>
            <a:normAutofit lnSpcReduction="10000"/>
          </a:bodyPr>
          <a:lstStyle/>
          <a:p>
            <a:r>
              <a:rPr lang="de-DE" dirty="0"/>
              <a:t>Ausstiege</a:t>
            </a:r>
          </a:p>
          <a:p>
            <a:r>
              <a:rPr lang="de-DE" dirty="0"/>
              <a:t>Besuchstiefe</a:t>
            </a:r>
          </a:p>
          <a:p>
            <a:r>
              <a:rPr lang="de-DE" dirty="0"/>
              <a:t>Lesezeichen</a:t>
            </a:r>
          </a:p>
          <a:p>
            <a:r>
              <a:rPr lang="de-DE" dirty="0"/>
              <a:t>Multimedia</a:t>
            </a:r>
          </a:p>
          <a:p>
            <a:r>
              <a:rPr lang="de-DE" dirty="0"/>
              <a:t>Verweildauer</a:t>
            </a:r>
          </a:p>
          <a:p>
            <a:r>
              <a:rPr lang="de-DE" dirty="0"/>
              <a:t>u. v. a.</a:t>
            </a:r>
          </a:p>
          <a:p>
            <a:endParaRPr lang="de-DE" dirty="0"/>
          </a:p>
          <a:p>
            <a:pPr defTabSz="687388">
              <a:buFont typeface="Wingdings" panose="05000000000000000000" pitchFamily="2" charset="2"/>
              <a:buChar char="Ø"/>
              <a:tabLst>
                <a:tab pos="2517775" algn="l"/>
              </a:tabLst>
            </a:pPr>
            <a:r>
              <a:rPr lang="de-DE" sz="2200" dirty="0"/>
              <a:t>Ausstiege	Kontakt 	50 %</a:t>
            </a:r>
            <a:br>
              <a:rPr lang="de-DE" sz="2200" dirty="0"/>
            </a:br>
            <a:endParaRPr lang="de-DE" sz="2200" dirty="0"/>
          </a:p>
          <a:p>
            <a:pPr>
              <a:buFont typeface="Wingdings" panose="05000000000000000000" pitchFamily="2" charset="2"/>
              <a:buChar char="Ø"/>
              <a:tabLst>
                <a:tab pos="2517775" algn="l"/>
                <a:tab pos="4129088" algn="l"/>
              </a:tabLst>
            </a:pPr>
            <a:r>
              <a:rPr lang="de-DE" sz="2200" dirty="0"/>
              <a:t>Besuchstiefe	1 Seite 	2 (Di &amp; Mi)</a:t>
            </a:r>
            <a:br>
              <a:rPr lang="de-DE" sz="2200" dirty="0"/>
            </a:br>
            <a:r>
              <a:rPr lang="de-DE" sz="2200" dirty="0"/>
              <a:t>	2 Seiten	1 (Mo)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918D2AD-1054-4C9A-A27C-3BEFE6B87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25.10.2017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DE7E802-D436-4AB3-8D1B-D550A55393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pPr/>
              <a:t>18</a:t>
            </a:fld>
            <a:endParaRPr lang="de-DE" dirty="0"/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C3D2E100-8D27-45CD-A8AD-BF2A126E5F68}"/>
              </a:ext>
            </a:extLst>
          </p:cNvPr>
          <p:cNvGraphicFramePr>
            <a:graphicFrameLocks noGrp="1"/>
          </p:cNvGraphicFramePr>
          <p:nvPr/>
        </p:nvGraphicFramePr>
        <p:xfrm>
          <a:off x="3578087" y="1981202"/>
          <a:ext cx="4594363" cy="132080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821636">
                  <a:extLst>
                    <a:ext uri="{9D8B030D-6E8A-4147-A177-3AD203B41FA5}">
                      <a16:colId xmlns:a16="http://schemas.microsoft.com/office/drawing/2014/main" val="3838364320"/>
                    </a:ext>
                  </a:extLst>
                </a:gridCol>
                <a:gridCol w="1245704">
                  <a:extLst>
                    <a:ext uri="{9D8B030D-6E8A-4147-A177-3AD203B41FA5}">
                      <a16:colId xmlns:a16="http://schemas.microsoft.com/office/drawing/2014/main" val="4179231244"/>
                    </a:ext>
                  </a:extLst>
                </a:gridCol>
                <a:gridCol w="1258957">
                  <a:extLst>
                    <a:ext uri="{9D8B030D-6E8A-4147-A177-3AD203B41FA5}">
                      <a16:colId xmlns:a16="http://schemas.microsoft.com/office/drawing/2014/main" val="3366377489"/>
                    </a:ext>
                  </a:extLst>
                </a:gridCol>
                <a:gridCol w="1268066">
                  <a:extLst>
                    <a:ext uri="{9D8B030D-6E8A-4147-A177-3AD203B41FA5}">
                      <a16:colId xmlns:a16="http://schemas.microsoft.com/office/drawing/2014/main" val="22204132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de-DE" sz="1600" dirty="0"/>
                        <a:t>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129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Wer?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Person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Person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Person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3658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Was?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Kontakt,</a:t>
                      </a:r>
                      <a:br>
                        <a:rPr lang="de-DE" sz="1600" dirty="0"/>
                      </a:br>
                      <a:r>
                        <a:rPr lang="de-DE" sz="1600" dirty="0"/>
                        <a:t> FAQ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Startseite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Kontakt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403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053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C653C9-5AAF-4D37-8EC0-8AE919588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Navigationsbezogene Kennzahlen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F361F0-AF04-47E8-B9CF-E9FFA28C9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Direkte Suche</a:t>
            </a:r>
          </a:p>
          <a:p>
            <a:pPr lvl="1"/>
            <a:r>
              <a:rPr lang="de-DE" dirty="0"/>
              <a:t>Terminologie</a:t>
            </a:r>
          </a:p>
          <a:p>
            <a:pPr lvl="1"/>
            <a:r>
              <a:rPr lang="de-DE" dirty="0"/>
              <a:t>Suchterme</a:t>
            </a:r>
          </a:p>
          <a:p>
            <a:pPr lvl="1"/>
            <a:r>
              <a:rPr lang="de-DE" dirty="0"/>
              <a:t>Suchen ohne </a:t>
            </a:r>
            <a:br>
              <a:rPr lang="de-DE" dirty="0"/>
            </a:br>
            <a:r>
              <a:rPr lang="de-DE" dirty="0"/>
              <a:t>Treffer</a:t>
            </a:r>
          </a:p>
          <a:p>
            <a:pPr lvl="1"/>
            <a:r>
              <a:rPr lang="de-DE" dirty="0"/>
              <a:t>Zeit nach Suche</a:t>
            </a:r>
          </a:p>
          <a:p>
            <a:r>
              <a:rPr lang="de-DE" dirty="0"/>
              <a:t>Facettierung</a:t>
            </a:r>
          </a:p>
          <a:p>
            <a:r>
              <a:rPr lang="de-DE" dirty="0"/>
              <a:t>Navigationsleiste</a:t>
            </a:r>
          </a:p>
          <a:p>
            <a:r>
              <a:rPr lang="de-DE" dirty="0"/>
              <a:t>u. v. a.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290CCBC-B462-426C-9AA1-22D204ED6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25.10.2017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E5AC24E-E641-44D3-8E20-9423702160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pPr/>
              <a:t>19</a:t>
            </a:fld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" t="6116" r="38000" b="17829"/>
          <a:stretch/>
        </p:blipFill>
        <p:spPr>
          <a:xfrm>
            <a:off x="3474720" y="1981202"/>
            <a:ext cx="5501640" cy="407670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5164455" y="5957873"/>
            <a:ext cx="351282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700" dirty="0"/>
              <a:t>https://piwik.org/wp-content/uploads/2012/10/Site-Search-internal-keywords.png</a:t>
            </a:r>
          </a:p>
        </p:txBody>
      </p:sp>
    </p:spTree>
    <p:extLst>
      <p:ext uri="{BB962C8B-B14F-4D97-AF65-F5344CB8AC3E}">
        <p14:creationId xmlns:p14="http://schemas.microsoft.com/office/powerpoint/2010/main" val="21611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46548C-A96D-4C36-84BA-8AFE180BF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Personen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E446CA-DA24-4604-985E-4AC526B0B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DE" dirty="0"/>
              <a:t>Jeannette Dorfhuber</a:t>
            </a:r>
          </a:p>
          <a:p>
            <a:pPr lvl="1"/>
            <a:r>
              <a:rPr lang="de-DE" dirty="0"/>
              <a:t>Bachelorstudium</a:t>
            </a:r>
            <a:r>
              <a:rPr lang="de-DE"/>
              <a:t>: Medieninformatik </a:t>
            </a:r>
            <a:r>
              <a:rPr lang="de-DE" dirty="0"/>
              <a:t>an der Hochschule Furtwangen</a:t>
            </a:r>
          </a:p>
          <a:p>
            <a:pPr lvl="1"/>
            <a:r>
              <a:rPr lang="de-DE" dirty="0"/>
              <a:t>Masterstudium: Kommunikation und Medienmanagement an der Hochschule Karlsruhe</a:t>
            </a:r>
          </a:p>
          <a:p>
            <a:pPr lvl="1"/>
            <a:r>
              <a:rPr lang="de-DE" dirty="0"/>
              <a:t>Masterthesis: Siemens AG über Optimierungspotenziale von Content Delivery Portalen durch Content Relevanz Analysen</a:t>
            </a:r>
          </a:p>
          <a:p>
            <a:r>
              <a:rPr lang="de-DE" dirty="0"/>
              <a:t>Prof. Dr. Wolfgang Ziegler</a:t>
            </a:r>
          </a:p>
          <a:p>
            <a:pPr lvl="1"/>
            <a:r>
              <a:rPr lang="de-DE" dirty="0"/>
              <a:t>Professor für Informations- und Content-Management an der Hochschule Karlsruhe</a:t>
            </a:r>
          </a:p>
          <a:p>
            <a:pPr lvl="1"/>
            <a:r>
              <a:rPr lang="de-DE" dirty="0"/>
              <a:t>Leiter des Instituts für Informations- und Content-Management (I4ICM)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25A20A7-C823-4749-90AE-A44E99C54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25.10.2017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C550C24-0771-4203-9DCA-17F104935F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988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D45CF1-7E8C-44D2-BA04-069E478D5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Pfadanalysen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739BD1-F886-41DB-B8C4-D4B0CA7E8B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Pfadanalysen anhand vorheriger Klassifizierung von Content</a:t>
            </a:r>
          </a:p>
          <a:p>
            <a:r>
              <a:rPr lang="de-DE" dirty="0"/>
              <a:t>Reihenfolge der Navigationselemente</a:t>
            </a:r>
          </a:p>
          <a:p>
            <a:r>
              <a:rPr lang="de-DE" dirty="0"/>
              <a:t>u. v. a.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58A8875-C514-48B0-BB8A-DF54145B9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25.10.2017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7BA6660-5A9C-4D7A-BB9E-BF1E7646A7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pPr/>
              <a:t>20</a:t>
            </a:fld>
            <a:endParaRPr lang="de-DE" dirty="0"/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145DBCAA-D807-42A3-9E3F-47C8343984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3913144"/>
              </p:ext>
            </p:extLst>
          </p:nvPr>
        </p:nvGraphicFramePr>
        <p:xfrm>
          <a:off x="971550" y="2610679"/>
          <a:ext cx="7200900" cy="444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7563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F29816-0B25-442C-8C04-9FEB4E36F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Portalbezogene Kennzahlen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D003EAE-21F4-43B8-AF53-8CA1E95DD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Auflösung</a:t>
            </a:r>
          </a:p>
          <a:p>
            <a:r>
              <a:rPr lang="de-DE" dirty="0"/>
              <a:t>Einstellungen</a:t>
            </a:r>
          </a:p>
          <a:p>
            <a:r>
              <a:rPr lang="de-DE" dirty="0"/>
              <a:t>Endgerät </a:t>
            </a:r>
          </a:p>
          <a:p>
            <a:r>
              <a:rPr lang="de-DE" dirty="0"/>
              <a:t>Betriebssystem</a:t>
            </a:r>
          </a:p>
          <a:p>
            <a:r>
              <a:rPr lang="de-DE" dirty="0"/>
              <a:t>u. v. a.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321B671-0B13-4801-B20A-78E56DF26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25.10.2017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C79BDF8-C7EC-4B99-BF45-78BEC8F539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pPr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675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E96694-1E56-48F7-BF1E-B0400C0A9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Segmentierungsmöglichkeiten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A5976CA-C5E8-455A-A0E9-BFAE242C40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Nach Datum</a:t>
            </a:r>
          </a:p>
          <a:p>
            <a:r>
              <a:rPr lang="de-DE" dirty="0"/>
              <a:t>Nach Besuchern</a:t>
            </a:r>
          </a:p>
          <a:p>
            <a:r>
              <a:rPr lang="de-DE" dirty="0"/>
              <a:t>Nach Content Groups</a:t>
            </a:r>
          </a:p>
          <a:p>
            <a:r>
              <a:rPr lang="de-DE" dirty="0"/>
              <a:t>Nach Verweildauer</a:t>
            </a:r>
          </a:p>
          <a:p>
            <a:r>
              <a:rPr lang="de-DE" dirty="0"/>
              <a:t>Nach Produktart</a:t>
            </a:r>
          </a:p>
          <a:p>
            <a:r>
              <a:rPr lang="de-DE" dirty="0"/>
              <a:t>Nach Informationsart</a:t>
            </a:r>
          </a:p>
          <a:p>
            <a:r>
              <a:rPr lang="de-DE" dirty="0"/>
              <a:t>u. v. a.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140376-B527-456F-A052-0CA5CCAEC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25.10.2017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E1F591-EB04-43A9-ACE1-DF1F9F7A96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pPr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645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5C3625E-76E3-4E9D-AFB0-87777BAA8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Einblicke in Web Analyse Tools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75E4F07-2BCC-4CF4-ADBD-FB21B8B8E7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D2E22C2-AB65-45BE-A695-E62A1A7E1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25.10.2017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D182167-1F82-4477-8A54-7CB32A6ACC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pPr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55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FD1EB59-75F2-4226-907B-E4FF28864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Beispiele von Web Analyse Tools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D188479E-9A31-4DB6-A3E7-6A8FC1DE1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Google Analytics</a:t>
            </a:r>
          </a:p>
          <a:p>
            <a:r>
              <a:rPr lang="de-DE" dirty="0"/>
              <a:t>Piwik</a:t>
            </a:r>
          </a:p>
          <a:p>
            <a:r>
              <a:rPr lang="de-DE" dirty="0"/>
              <a:t>Adobe Analytics</a:t>
            </a:r>
          </a:p>
          <a:p>
            <a:r>
              <a:rPr lang="de-DE" dirty="0"/>
              <a:t>Open Web Analytics</a:t>
            </a:r>
          </a:p>
          <a:p>
            <a:r>
              <a:rPr lang="de-DE" dirty="0"/>
              <a:t>u. v. a.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A93D99E-FFDD-4875-94F7-5232F7C1D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25.10.2017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A81EEC3-63BC-47B2-A453-A73E3E8DA7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pPr/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674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Direkte Suche – Google Analytics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400800" y="6792599"/>
            <a:ext cx="1294191" cy="222436"/>
          </a:xfrm>
        </p:spPr>
        <p:txBody>
          <a:bodyPr/>
          <a:lstStyle/>
          <a:p>
            <a:r>
              <a:rPr lang="de-DE"/>
              <a:t>25.10.2017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7998983" y="6792599"/>
            <a:ext cx="689162" cy="222436"/>
          </a:xfrm>
        </p:spPr>
        <p:txBody>
          <a:bodyPr/>
          <a:lstStyle/>
          <a:p>
            <a:fld id="{E31375A4-56A4-47D6-9801-1991572033F7}" type="slidenum">
              <a:rPr lang="de-DE" smtClean="0"/>
              <a:pPr/>
              <a:t>25</a:t>
            </a:fld>
            <a:endParaRPr lang="de-DE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59"/>
          <a:stretch/>
        </p:blipFill>
        <p:spPr>
          <a:xfrm>
            <a:off x="473195" y="2233062"/>
            <a:ext cx="5182998" cy="2425321"/>
          </a:xfrm>
        </p:spPr>
      </p:pic>
      <p:pic>
        <p:nvPicPr>
          <p:cNvPr id="9" name="Inhaltsplatzhalter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75" t="14744"/>
          <a:stretch/>
        </p:blipFill>
        <p:spPr>
          <a:xfrm>
            <a:off x="5760853" y="2233062"/>
            <a:ext cx="2927292" cy="1979534"/>
          </a:xfrm>
          <a:prstGeom prst="rect">
            <a:avLst/>
          </a:prstGeom>
        </p:spPr>
      </p:pic>
      <p:pic>
        <p:nvPicPr>
          <p:cNvPr id="10" name="Inhaltsplatzhalter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44" t="26660" r="30614" b="39384"/>
          <a:stretch/>
        </p:blipFill>
        <p:spPr>
          <a:xfrm>
            <a:off x="532631" y="4601896"/>
            <a:ext cx="1647086" cy="823543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2838302" y="5963076"/>
            <a:ext cx="595122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700" dirty="0"/>
              <a:t>https://analytics.google.com/analytics/web/#report/content-site-search-overview/a54516992w87479473p92320289</a:t>
            </a:r>
          </a:p>
        </p:txBody>
      </p:sp>
    </p:spTree>
    <p:extLst>
      <p:ext uri="{BB962C8B-B14F-4D97-AF65-F5344CB8AC3E}">
        <p14:creationId xmlns:p14="http://schemas.microsoft.com/office/powerpoint/2010/main" val="13350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Direkte Suche – Piwik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7998983" y="6289679"/>
            <a:ext cx="689162" cy="222436"/>
          </a:xfrm>
        </p:spPr>
        <p:txBody>
          <a:bodyPr/>
          <a:lstStyle/>
          <a:p>
            <a:fld id="{E31375A4-56A4-47D6-9801-1991572033F7}" type="slidenum">
              <a:rPr lang="de-DE" smtClean="0"/>
              <a:pPr/>
              <a:t>26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505575" y="6289679"/>
            <a:ext cx="1189416" cy="215896"/>
          </a:xfrm>
        </p:spPr>
        <p:txBody>
          <a:bodyPr/>
          <a:lstStyle/>
          <a:p>
            <a:r>
              <a:rPr lang="de-DE"/>
              <a:t>25.10.2017</a:t>
            </a:r>
            <a:endParaRPr lang="de-DE" dirty="0"/>
          </a:p>
        </p:txBody>
      </p:sp>
      <p:pic>
        <p:nvPicPr>
          <p:cNvPr id="14" name="Inhaltsplatzhalt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719" y="2495779"/>
            <a:ext cx="2106843" cy="3240000"/>
          </a:xfrm>
        </p:spPr>
      </p:pic>
      <p:pic>
        <p:nvPicPr>
          <p:cNvPr id="15" name="Inhaltsplatzhalter 1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2486217"/>
            <a:ext cx="3967895" cy="32400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830682" y="5894496"/>
            <a:ext cx="5951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700" dirty="0"/>
              <a:t>https://piwik.org/wp-content/uploads/2012/10/Pages-following-Site-Search.png</a:t>
            </a:r>
          </a:p>
          <a:p>
            <a:pPr algn="r"/>
            <a:r>
              <a:rPr lang="de-DE" sz="700" dirty="0"/>
              <a:t>https://piwik.org/wp-content/uploads/2012/10/Site-Search-keywords.png</a:t>
            </a:r>
          </a:p>
        </p:txBody>
      </p:sp>
    </p:spTree>
    <p:extLst>
      <p:ext uri="{BB962C8B-B14F-4D97-AF65-F5344CB8AC3E}">
        <p14:creationId xmlns:p14="http://schemas.microsoft.com/office/powerpoint/2010/main" val="165340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25.10.2017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pPr/>
              <a:t>27</a:t>
            </a:fld>
            <a:endParaRPr lang="de-DE" dirty="0"/>
          </a:p>
        </p:txBody>
      </p:sp>
      <p:pic>
        <p:nvPicPr>
          <p:cNvPr id="2" name="mouseflow">
            <a:hlinkClick r:id="" action="ppaction://media"/>
            <a:extLst>
              <a:ext uri="{FF2B5EF4-FFF2-40B4-BE49-F238E27FC236}">
                <a16:creationId xmlns:a16="http://schemas.microsoft.com/office/drawing/2014/main" id="{712ABDCA-9202-4318-9511-55494E57E28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216" r="4986" b="15217"/>
          <a:stretch/>
        </p:blipFill>
        <p:spPr>
          <a:xfrm>
            <a:off x="64166" y="811113"/>
            <a:ext cx="8990381" cy="4774677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552629A2-0C66-4593-AD5E-A8D025D914DE}"/>
              </a:ext>
            </a:extLst>
          </p:cNvPr>
          <p:cNvSpPr txBox="1"/>
          <p:nvPr/>
        </p:nvSpPr>
        <p:spPr>
          <a:xfrm>
            <a:off x="5164455" y="5957873"/>
            <a:ext cx="351282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700" dirty="0"/>
              <a:t>https://mouseflow.com/demo/</a:t>
            </a:r>
          </a:p>
        </p:txBody>
      </p:sp>
    </p:spTree>
    <p:extLst>
      <p:ext uri="{BB962C8B-B14F-4D97-AF65-F5344CB8AC3E}">
        <p14:creationId xmlns:p14="http://schemas.microsoft.com/office/powerpoint/2010/main" val="366762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Datenschutz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Welche Datenschutzrichtlinien gelten in Deutschland und in anderen Ländern?</a:t>
            </a:r>
          </a:p>
          <a:p>
            <a:r>
              <a:rPr lang="de-DE" dirty="0"/>
              <a:t>Wie werden die Daten gespeichert?</a:t>
            </a:r>
          </a:p>
          <a:p>
            <a:r>
              <a:rPr lang="de-DE" dirty="0"/>
              <a:t>Welche Daten werden getrackt?</a:t>
            </a:r>
          </a:p>
          <a:p>
            <a:pPr marL="0" indent="0">
              <a:buNone/>
            </a:pP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Unterschied zwischen personenbezogenen Daten und nicht personenbezogenen Daten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Weitere Informationen im Telemediengesetz § 13 – 15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25.10.2017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pPr/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066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7B2735-67BD-467D-A7BF-2B76A29C6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Weiterverarbeitung in BI Software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248F54B-4158-4C83-A5E4-0D81C0C9A8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16E802-9935-4B70-93A1-437D5E8B6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25.10.2017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2705FBA-F6FE-4BAF-8097-EC726E1ECC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pPr/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98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FC3DB4-CB4B-47CE-9A6D-8E9989017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5332C6-9B7B-498E-A9A2-3AEE4581F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Einleitung</a:t>
            </a:r>
          </a:p>
          <a:p>
            <a:r>
              <a:rPr lang="de-DE" dirty="0"/>
              <a:t>Grundkonzept einer Content Relevanz Analyse</a:t>
            </a:r>
          </a:p>
          <a:p>
            <a:r>
              <a:rPr lang="de-DE" dirty="0"/>
              <a:t>Einteilung von Kennzahlen </a:t>
            </a:r>
          </a:p>
          <a:p>
            <a:r>
              <a:rPr lang="de-DE" dirty="0"/>
              <a:t>Einblicke in Web Analyse Tools</a:t>
            </a:r>
          </a:p>
          <a:p>
            <a:r>
              <a:rPr lang="de-DE" dirty="0"/>
              <a:t>Weiterverarbeitung in BI Software</a:t>
            </a:r>
          </a:p>
          <a:p>
            <a:r>
              <a:rPr lang="de-DE" dirty="0"/>
              <a:t>Zusammenfassung und Ausblick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D3EDD3-4BCF-4549-BF3D-904369849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25.10.2017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89FBD3-049C-45DC-AA72-64A725EC34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940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/>
          <p:cNvGrpSpPr/>
          <p:nvPr/>
        </p:nvGrpSpPr>
        <p:grpSpPr>
          <a:xfrm rot="3300000" flipV="1">
            <a:off x="6932319" y="3499783"/>
            <a:ext cx="932907" cy="365934"/>
            <a:chOff x="1808309" y="1881677"/>
            <a:chExt cx="932907" cy="46645"/>
          </a:xfrm>
        </p:grpSpPr>
        <p:sp>
          <p:nvSpPr>
            <p:cNvPr id="20" name="Gerader Verbinder 3"/>
            <p:cNvSpPr/>
            <p:nvPr/>
          </p:nvSpPr>
          <p:spPr>
            <a:xfrm rot="19457599">
              <a:off x="1808309" y="1882631"/>
              <a:ext cx="932907" cy="4473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2368"/>
                  </a:moveTo>
                  <a:lnTo>
                    <a:pt x="932907" y="22368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Gerader Verbinder 4"/>
            <p:cNvSpPr txBox="1"/>
            <p:nvPr/>
          </p:nvSpPr>
          <p:spPr>
            <a:xfrm rot="19457599">
              <a:off x="2251440" y="1881677"/>
              <a:ext cx="46645" cy="466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500" kern="1200" dirty="0"/>
            </a:p>
          </p:txBody>
        </p:sp>
      </p:grpSp>
      <p:sp>
        <p:nvSpPr>
          <p:cNvPr id="6" name="Titel 5">
            <a:extLst>
              <a:ext uri="{FF2B5EF4-FFF2-40B4-BE49-F238E27FC236}">
                <a16:creationId xmlns:a16="http://schemas.microsoft.com/office/drawing/2014/main" id="{AA3433BF-3837-41B8-B20B-73282C0B6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Prozess der Weiterverarbeitung</a:t>
            </a:r>
            <a:endParaRPr lang="de-DE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15495AF-D236-4D37-895B-DEECB6BB0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25.10.2017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123B5F0-7B6A-4572-8574-F9A5AAD52F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pPr/>
              <a:t>30</a:t>
            </a:fld>
            <a:endParaRPr lang="de-DE" dirty="0"/>
          </a:p>
        </p:txBody>
      </p:sp>
      <p:grpSp>
        <p:nvGrpSpPr>
          <p:cNvPr id="13" name="Gruppieren 12"/>
          <p:cNvGrpSpPr/>
          <p:nvPr/>
        </p:nvGrpSpPr>
        <p:grpSpPr>
          <a:xfrm rot="4298194">
            <a:off x="2777395" y="3324931"/>
            <a:ext cx="932907" cy="46645"/>
            <a:chOff x="1808309" y="1881677"/>
            <a:chExt cx="932907" cy="46645"/>
          </a:xfrm>
        </p:grpSpPr>
        <p:sp>
          <p:nvSpPr>
            <p:cNvPr id="14" name="Gerader Verbinder 3"/>
            <p:cNvSpPr/>
            <p:nvPr/>
          </p:nvSpPr>
          <p:spPr>
            <a:xfrm rot="19457599">
              <a:off x="1808309" y="1882631"/>
              <a:ext cx="932907" cy="4473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2368"/>
                  </a:moveTo>
                  <a:lnTo>
                    <a:pt x="932907" y="22368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Gerader Verbinder 4"/>
            <p:cNvSpPr txBox="1"/>
            <p:nvPr/>
          </p:nvSpPr>
          <p:spPr>
            <a:xfrm rot="19457599">
              <a:off x="2251440" y="1881677"/>
              <a:ext cx="46645" cy="466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500" kern="1200" dirty="0"/>
            </a:p>
          </p:txBody>
        </p:sp>
      </p:grpSp>
      <p:graphicFrame>
        <p:nvGraphicFramePr>
          <p:cNvPr id="10" name="Inhaltsplatzhalt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5813649"/>
              </p:ext>
            </p:extLst>
          </p:nvPr>
        </p:nvGraphicFramePr>
        <p:xfrm>
          <a:off x="971550" y="1981200"/>
          <a:ext cx="72009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437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Auswertung einer Filtermaske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25.10.2017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pPr/>
              <a:t>31</a:t>
            </a:fld>
            <a:endParaRPr lang="de-DE" dirty="0"/>
          </a:p>
        </p:txBody>
      </p:sp>
      <p:pic>
        <p:nvPicPr>
          <p:cNvPr id="6" name="Inhaltsplatzhalter 7">
            <a:extLst>
              <a:ext uri="{FF2B5EF4-FFF2-40B4-BE49-F238E27FC236}">
                <a16:creationId xmlns:a16="http://schemas.microsoft.com/office/drawing/2014/main" id="{43E09CEE-6E85-427B-88F5-2C68DD923E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95" y="4386527"/>
            <a:ext cx="7345277" cy="172911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96" y="2085047"/>
            <a:ext cx="7345277" cy="2647086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F06BB114-FAB9-436B-AA87-5F45145A0774}"/>
              </a:ext>
            </a:extLst>
          </p:cNvPr>
          <p:cNvSpPr txBox="1"/>
          <p:nvPr/>
        </p:nvSpPr>
        <p:spPr>
          <a:xfrm>
            <a:off x="2838302" y="5963076"/>
            <a:ext cx="59512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/>
              <a:t>https://support.industry.siemens.com/cs/products</a:t>
            </a:r>
          </a:p>
        </p:txBody>
      </p:sp>
    </p:spTree>
    <p:extLst>
      <p:ext uri="{BB962C8B-B14F-4D97-AF65-F5344CB8AC3E}">
        <p14:creationId xmlns:p14="http://schemas.microsoft.com/office/powerpoint/2010/main" val="59568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Ziele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Welche Filter werden verwendet?</a:t>
            </a:r>
          </a:p>
          <a:p>
            <a:r>
              <a:rPr lang="de-DE" dirty="0"/>
              <a:t>Werden alle Filter benutzt?</a:t>
            </a:r>
          </a:p>
          <a:p>
            <a:r>
              <a:rPr lang="de-DE" dirty="0"/>
              <a:t>Welche Filter werden kombiniert?</a:t>
            </a:r>
          </a:p>
          <a:p>
            <a:r>
              <a:rPr lang="de-DE" dirty="0"/>
              <a:t>Wie ist das Verhältnis von direkter Suche zu Filtern?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25.10.2017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pPr/>
              <a:t>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827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Daten – sechs Monate 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31B635AE-8A12-4B17-ACD8-B0829B0C11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4548794"/>
              </p:ext>
            </p:extLst>
          </p:nvPr>
        </p:nvGraphicFramePr>
        <p:xfrm>
          <a:off x="491815" y="1981200"/>
          <a:ext cx="4212000" cy="307915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167818">
                  <a:extLst>
                    <a:ext uri="{9D8B030D-6E8A-4147-A177-3AD203B41FA5}">
                      <a16:colId xmlns:a16="http://schemas.microsoft.com/office/drawing/2014/main" val="2430200111"/>
                    </a:ext>
                  </a:extLst>
                </a:gridCol>
                <a:gridCol w="1044182">
                  <a:extLst>
                    <a:ext uri="{9D8B030D-6E8A-4147-A177-3AD203B41FA5}">
                      <a16:colId xmlns:a16="http://schemas.microsoft.com/office/drawing/2014/main" val="4117687919"/>
                    </a:ext>
                  </a:extLst>
                </a:gridCol>
              </a:tblGrid>
              <a:tr h="376534">
                <a:tc>
                  <a:txBody>
                    <a:bodyPr/>
                    <a:lstStyle/>
                    <a:p>
                      <a:r>
                        <a:rPr lang="de-DE" sz="1400" dirty="0"/>
                        <a:t>Filter</a:t>
                      </a:r>
                    </a:p>
                  </a:txBody>
                  <a:tcPr marL="182961" marR="182961"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Zugriffe</a:t>
                      </a:r>
                    </a:p>
                  </a:txBody>
                  <a:tcPr marL="182961" marR="182961"/>
                </a:tc>
                <a:extLst>
                  <a:ext uri="{0D108BD9-81ED-4DB2-BD59-A6C34878D82A}">
                    <a16:rowId xmlns:a16="http://schemas.microsoft.com/office/drawing/2014/main" val="3068591361"/>
                  </a:ext>
                </a:extLst>
              </a:tr>
              <a:tr h="376534">
                <a:tc>
                  <a:txBody>
                    <a:bodyPr/>
                    <a:lstStyle/>
                    <a:p>
                      <a:r>
                        <a:rPr lang="de-DE" sz="1400" dirty="0"/>
                        <a:t>Beitragstyp = Zertifikat</a:t>
                      </a:r>
                    </a:p>
                  </a:txBody>
                  <a:tcPr marL="182961" marR="182961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20</a:t>
                      </a:r>
                    </a:p>
                  </a:txBody>
                  <a:tcPr marL="182961" marR="182961"/>
                </a:tc>
                <a:extLst>
                  <a:ext uri="{0D108BD9-81ED-4DB2-BD59-A6C34878D82A}">
                    <a16:rowId xmlns:a16="http://schemas.microsoft.com/office/drawing/2014/main" val="1940983093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r>
                        <a:rPr lang="de-DE" sz="1400" dirty="0"/>
                        <a:t>Beitragstyp = Zertifikat | </a:t>
                      </a:r>
                      <a:r>
                        <a:rPr lang="de-DE" sz="1400" dirty="0" err="1"/>
                        <a:t>DatumBis</a:t>
                      </a:r>
                      <a:endParaRPr lang="de-DE" sz="1400" dirty="0"/>
                    </a:p>
                  </a:txBody>
                  <a:tcPr marL="182961" marR="182961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4</a:t>
                      </a:r>
                    </a:p>
                  </a:txBody>
                  <a:tcPr marL="182961" marR="182961"/>
                </a:tc>
                <a:extLst>
                  <a:ext uri="{0D108BD9-81ED-4DB2-BD59-A6C34878D82A}">
                    <a16:rowId xmlns:a16="http://schemas.microsoft.com/office/drawing/2014/main" val="3616626124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r>
                        <a:rPr lang="de-DE" sz="1400" dirty="0"/>
                        <a:t>Beitragstyp = Zertifikat | Zertifikat-Art</a:t>
                      </a:r>
                    </a:p>
                  </a:txBody>
                  <a:tcPr marL="182961" marR="182961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4</a:t>
                      </a:r>
                    </a:p>
                  </a:txBody>
                  <a:tcPr marL="182961" marR="182961"/>
                </a:tc>
                <a:extLst>
                  <a:ext uri="{0D108BD9-81ED-4DB2-BD59-A6C34878D82A}">
                    <a16:rowId xmlns:a16="http://schemas.microsoft.com/office/drawing/2014/main" val="749262304"/>
                  </a:ext>
                </a:extLst>
              </a:tr>
              <a:tr h="525600">
                <a:tc>
                  <a:txBody>
                    <a:bodyPr/>
                    <a:lstStyle/>
                    <a:p>
                      <a:r>
                        <a:rPr lang="de-DE" sz="1400" dirty="0"/>
                        <a:t>Beitragstyp = Zertifikat | Zertifikat-Art | </a:t>
                      </a:r>
                      <a:r>
                        <a:rPr lang="de-DE" sz="1400" dirty="0" err="1"/>
                        <a:t>DatumVon</a:t>
                      </a:r>
                      <a:r>
                        <a:rPr lang="de-DE" sz="1400" dirty="0"/>
                        <a:t> | </a:t>
                      </a:r>
                      <a:r>
                        <a:rPr lang="de-DE" sz="1400" dirty="0" err="1"/>
                        <a:t>DatumBis</a:t>
                      </a:r>
                      <a:endParaRPr lang="de-DE" sz="1400" dirty="0"/>
                    </a:p>
                  </a:txBody>
                  <a:tcPr marL="182961" marR="182961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3</a:t>
                      </a:r>
                    </a:p>
                  </a:txBody>
                  <a:tcPr marL="182961" marR="182961"/>
                </a:tc>
                <a:extLst>
                  <a:ext uri="{0D108BD9-81ED-4DB2-BD59-A6C34878D82A}">
                    <a16:rowId xmlns:a16="http://schemas.microsoft.com/office/drawing/2014/main" val="3581671592"/>
                  </a:ext>
                </a:extLst>
              </a:tr>
              <a:tr h="526324">
                <a:tc>
                  <a:txBody>
                    <a:bodyPr/>
                    <a:lstStyle/>
                    <a:p>
                      <a:r>
                        <a:rPr lang="de-DE" sz="1400" dirty="0"/>
                        <a:t>Beitragstyp = Zertifikat | Zertifikat-Art | </a:t>
                      </a:r>
                      <a:r>
                        <a:rPr lang="de-DE" sz="1400" dirty="0" err="1"/>
                        <a:t>DatumVon</a:t>
                      </a:r>
                      <a:endParaRPr lang="de-DE" sz="1400" dirty="0"/>
                    </a:p>
                  </a:txBody>
                  <a:tcPr marL="182961" marR="182961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3</a:t>
                      </a:r>
                    </a:p>
                  </a:txBody>
                  <a:tcPr marL="182961" marR="182961"/>
                </a:tc>
                <a:extLst>
                  <a:ext uri="{0D108BD9-81ED-4DB2-BD59-A6C34878D82A}">
                    <a16:rowId xmlns:a16="http://schemas.microsoft.com/office/drawing/2014/main" val="1733560538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Beitragstyp = Zertifikat | Land</a:t>
                      </a:r>
                    </a:p>
                  </a:txBody>
                  <a:tcPr marL="182961" marR="182961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1</a:t>
                      </a:r>
                    </a:p>
                  </a:txBody>
                  <a:tcPr marL="182961" marR="182961"/>
                </a:tc>
                <a:extLst>
                  <a:ext uri="{0D108BD9-81ED-4DB2-BD59-A6C34878D82A}">
                    <a16:rowId xmlns:a16="http://schemas.microsoft.com/office/drawing/2014/main" val="454491868"/>
                  </a:ext>
                </a:extLst>
              </a:tr>
            </a:tbl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25.10.2017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pPr/>
              <a:t>33</a:t>
            </a:fld>
            <a:endParaRPr lang="de-DE" dirty="0"/>
          </a:p>
        </p:txBody>
      </p:sp>
      <p:graphicFrame>
        <p:nvGraphicFramePr>
          <p:cNvPr id="8" name="Inhaltsplatzhalter 6">
            <a:extLst>
              <a:ext uri="{FF2B5EF4-FFF2-40B4-BE49-F238E27FC236}">
                <a16:creationId xmlns:a16="http://schemas.microsoft.com/office/drawing/2014/main" id="{825AB6C1-2AFC-4810-8F67-6D93C2AFEB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931254"/>
              </p:ext>
            </p:extLst>
          </p:nvPr>
        </p:nvGraphicFramePr>
        <p:xfrm>
          <a:off x="5135040" y="1981200"/>
          <a:ext cx="3553105" cy="24156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3596502098"/>
                    </a:ext>
                  </a:extLst>
                </a:gridCol>
                <a:gridCol w="1341780">
                  <a:extLst>
                    <a:ext uri="{9D8B030D-6E8A-4147-A177-3AD203B41FA5}">
                      <a16:colId xmlns:a16="http://schemas.microsoft.com/office/drawing/2014/main" val="2430200111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4117687919"/>
                    </a:ext>
                  </a:extLst>
                </a:gridCol>
              </a:tblGrid>
              <a:tr h="378000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de-DE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Beitragstyp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de-DE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Filter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de-DE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Zugriffe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591361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r>
                        <a:rPr lang="de-DE" sz="1400" dirty="0"/>
                        <a:t>Zertifikat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0983093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2E2D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Zertifikat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/>
                        <a:t>DatumBis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6626124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2E2D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Zertifikat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Zertifikat-Art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262304"/>
                  </a:ext>
                </a:extLst>
              </a:tr>
              <a:tr h="5256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D2E2D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Zertifikat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D2E2D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Zertifikat-Art | Datum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1671592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2E2D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Zertifikat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3560538"/>
                  </a:ext>
                </a:extLst>
              </a:tr>
            </a:tbl>
          </a:graphicData>
        </a:graphic>
      </p:graphicFrame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BADC8C4A-A2AE-471B-903B-0146C9B8DFA6}"/>
              </a:ext>
            </a:extLst>
          </p:cNvPr>
          <p:cNvCxnSpPr>
            <a:cxnSpLocks/>
          </p:cNvCxnSpPr>
          <p:nvPr/>
        </p:nvCxnSpPr>
        <p:spPr>
          <a:xfrm flipV="1">
            <a:off x="4703815" y="3724656"/>
            <a:ext cx="431225" cy="7178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B1A7587B-0095-4085-A674-E81694653122}"/>
              </a:ext>
            </a:extLst>
          </p:cNvPr>
          <p:cNvCxnSpPr>
            <a:cxnSpLocks/>
          </p:cNvCxnSpPr>
          <p:nvPr/>
        </p:nvCxnSpPr>
        <p:spPr>
          <a:xfrm flipV="1">
            <a:off x="4703815" y="3724656"/>
            <a:ext cx="431225" cy="1661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32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FD6197-7955-4F46-9E97-FA06B0CA3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Diagramme in BI Software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DB9A6E53-BA42-4C74-B4A5-03D24399DA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73" y="2168849"/>
            <a:ext cx="6489767" cy="746019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7031362-D3D2-4677-8E19-C7E137C58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25.10.2017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5CB4398-632C-40B2-A83C-AA2985DAE3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pPr/>
              <a:t>34</a:t>
            </a:fld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469B82E-D7BC-4BC0-802D-C9A38B5716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" t="1427" r="1402" b="2545"/>
          <a:stretch/>
        </p:blipFill>
        <p:spPr>
          <a:xfrm>
            <a:off x="459673" y="3072178"/>
            <a:ext cx="5034004" cy="3067292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210E585A-62B9-4B25-827E-E1DC2ACF3D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565" y="1906974"/>
            <a:ext cx="2569580" cy="430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26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Analyse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Meist benutzte Filter</a:t>
            </a:r>
          </a:p>
          <a:p>
            <a:pPr lvl="1"/>
            <a:r>
              <a:rPr lang="de-DE" dirty="0"/>
              <a:t>Zertifikat-Art</a:t>
            </a:r>
          </a:p>
          <a:p>
            <a:pPr lvl="1"/>
            <a:r>
              <a:rPr lang="de-DE" dirty="0"/>
              <a:t>Datum</a:t>
            </a:r>
          </a:p>
          <a:p>
            <a:r>
              <a:rPr lang="de-DE" dirty="0"/>
              <a:t>Wenig benutzte Filter</a:t>
            </a:r>
          </a:p>
          <a:p>
            <a:pPr lvl="1"/>
            <a:r>
              <a:rPr lang="de-DE" dirty="0"/>
              <a:t>Land</a:t>
            </a:r>
          </a:p>
          <a:p>
            <a:pPr lvl="1"/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AFEC1AB-9A65-44C5-830B-7E0832094BA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Nicht benutzte Filter</a:t>
            </a:r>
          </a:p>
          <a:p>
            <a:pPr lvl="1"/>
            <a:r>
              <a:rPr lang="de-DE" dirty="0"/>
              <a:t>Zulassungsstelle</a:t>
            </a:r>
          </a:p>
          <a:p>
            <a:pPr lvl="1"/>
            <a:r>
              <a:rPr lang="de-DE" dirty="0"/>
              <a:t>Zertifikat</a:t>
            </a:r>
          </a:p>
          <a:p>
            <a:pPr marL="205740" lvl="1" indent="0">
              <a:buNone/>
            </a:pP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dirty="0">
                <a:sym typeface="Wingdings" panose="05000000000000000000" pitchFamily="2" charset="2"/>
              </a:rPr>
              <a:t>Filter: Zulassungsstelle, Zertifikat und Land entfernen</a:t>
            </a:r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25.10.2017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pPr/>
              <a:t>35</a:t>
            </a:fld>
            <a:endParaRPr lang="de-DE" dirty="0"/>
          </a:p>
        </p:txBody>
      </p:sp>
      <p:pic>
        <p:nvPicPr>
          <p:cNvPr id="6" name="Inhaltsplatzhalter 7">
            <a:extLst>
              <a:ext uri="{FF2B5EF4-FFF2-40B4-BE49-F238E27FC236}">
                <a16:creationId xmlns:a16="http://schemas.microsoft.com/office/drawing/2014/main" id="{BF833FC1-17D0-4BD9-A3C2-FCADEF8C60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69"/>
          <a:stretch/>
        </p:blipFill>
        <p:spPr>
          <a:xfrm>
            <a:off x="827173" y="1981200"/>
            <a:ext cx="7345277" cy="105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58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5C7794-3B84-45AA-8C79-5583EB4AE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Zusammenfassung und Ausblick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BAF7CAE-2B08-4873-B0A5-2AEE2C73F6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6ED8F0A-E6F3-48AC-BDF1-04650B5E1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25.10.2017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BBFAA51-EBA6-4DE3-86C7-27F96FE904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pPr/>
              <a:t>36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291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6C807B2C-D931-442C-9324-05F924E42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Zusammenfassung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C8B36265-B632-469F-B163-37A1F35B0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Content Relevanz Analyse ist ein kontinuierlicher und lernender Prozess</a:t>
            </a:r>
          </a:p>
          <a:p>
            <a:r>
              <a:rPr lang="de-DE" dirty="0"/>
              <a:t>Klassifizierung kann auch für Relevanzanalysen eine genauere Untersuchung (Segmentierung) ermöglichen</a:t>
            </a:r>
          </a:p>
          <a:p>
            <a:r>
              <a:rPr lang="de-DE" dirty="0"/>
              <a:t>Nicht alles, was messbar ist, ist relevant </a:t>
            </a:r>
            <a:br>
              <a:rPr lang="de-DE" dirty="0"/>
            </a:br>
            <a:r>
              <a:rPr lang="de-DE" dirty="0"/>
              <a:t>➢Trennung von Wichtigem und Unwichtigem</a:t>
            </a:r>
          </a:p>
          <a:p>
            <a:r>
              <a:rPr lang="de-DE" dirty="0"/>
              <a:t>Individuelle Interpretation der Ergebnisse im Kontext der Informations- und Produktarten 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31D65E-A587-4263-81F6-95E8D93F0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25.10.2017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EC3C57C-7074-4061-BC0F-CDFF32DED3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pPr/>
              <a:t>37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905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ACCEEC-AF08-446C-8423-947D69B55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Ausblick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3E7D590-20FD-4533-8748-EB8A2E9E4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Entwicklung von standardisierten Kennzahlen (Metrik) </a:t>
            </a:r>
          </a:p>
          <a:p>
            <a:pPr lvl="1"/>
            <a:r>
              <a:rPr lang="de-DE" dirty="0"/>
              <a:t>Zur Analyse des Besucherverhaltens</a:t>
            </a:r>
          </a:p>
          <a:p>
            <a:pPr lvl="1"/>
            <a:r>
              <a:rPr lang="de-DE" dirty="0"/>
              <a:t>Zur Optimierung von Content und Portal</a:t>
            </a:r>
          </a:p>
          <a:p>
            <a:pPr marL="205740" lvl="1" indent="0">
              <a:buNone/>
            </a:pPr>
            <a:endParaRPr lang="de-DE" dirty="0"/>
          </a:p>
          <a:p>
            <a:r>
              <a:rPr lang="de-DE" dirty="0"/>
              <a:t>Kontakt</a:t>
            </a:r>
          </a:p>
          <a:p>
            <a:pPr lvl="1"/>
            <a:r>
              <a:rPr lang="de-DE" dirty="0"/>
              <a:t>j-dorfhuber@t-online.de</a:t>
            </a:r>
          </a:p>
          <a:p>
            <a:pPr lvl="1"/>
            <a:r>
              <a:rPr lang="de-DE" dirty="0"/>
              <a:t>wolfgang.ziegler@i4icm.de</a:t>
            </a:r>
          </a:p>
          <a:p>
            <a:pPr lvl="1"/>
            <a:r>
              <a:rPr lang="de-DE" dirty="0"/>
              <a:t>wolfgang.ziegler@hs-karlsruhe.de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0FABEB0-3C3B-4C48-8E80-652BED4A5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25.10.2017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1B49AFE-0EB8-46AD-BC42-706819AEDC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pPr/>
              <a:t>38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381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6"/>
          <p:cNvSpPr txBox="1">
            <a:spLocks noChangeArrowheads="1"/>
          </p:cNvSpPr>
          <p:nvPr/>
        </p:nvSpPr>
        <p:spPr bwMode="auto">
          <a:xfrm>
            <a:off x="684213" y="1196975"/>
            <a:ext cx="7416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/>
              <a:t>Ihre Meinung ist uns wichtig! Sagen Sie uns bitte, wie Ihnen der Vortrag gefallen hat. Wir freuen uns auf Ihr Feedback per Smartphone oder Tablet unter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sz="2400" b="1" dirty="0"/>
              <a:t>http://in30.honestly.de </a:t>
            </a:r>
            <a:endParaRPr lang="de-DE" altLang="de-DE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/>
              <a:t>oder scannen Sie den QR-Code</a:t>
            </a:r>
          </a:p>
        </p:txBody>
      </p:sp>
      <p:sp>
        <p:nvSpPr>
          <p:cNvPr id="7" name="Textfeld 7"/>
          <p:cNvSpPr txBox="1">
            <a:spLocks noChangeArrowheads="1"/>
          </p:cNvSpPr>
          <p:nvPr/>
        </p:nvSpPr>
        <p:spPr bwMode="auto">
          <a:xfrm>
            <a:off x="684213" y="6308725"/>
            <a:ext cx="763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400" dirty="0"/>
              <a:t>Das Bewertungstool steht Ihnen auch noch nach der Tagung zur Verfügung!</a:t>
            </a:r>
          </a:p>
        </p:txBody>
      </p:sp>
      <p:pic>
        <p:nvPicPr>
          <p:cNvPr id="8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083" y="65062"/>
            <a:ext cx="2087560" cy="985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0192" y="44450"/>
            <a:ext cx="2056053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3213" y="2997200"/>
            <a:ext cx="31750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2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9C814609-7260-4FCE-9239-60B2FE3B4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Einleitung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D8B4090-72D3-4C2D-B98E-6EB537A8E7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A4AE4A4-043C-4545-800C-416AAB685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25.10.2017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A64AC3C-FF78-4CD9-9A67-FCDE25FB7B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088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AFFC4262-A4B3-4595-8323-140C21B74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Blitzumfrage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EDFB93AB-5826-4970-91CB-C4D5C8748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Wer von Ihnen nutzt Content Delivery Portale?</a:t>
            </a:r>
          </a:p>
          <a:p>
            <a:r>
              <a:rPr lang="de-DE" dirty="0"/>
              <a:t>Wer glaubt, dass der Content im CDP häufiger gelesen wird?</a:t>
            </a:r>
          </a:p>
          <a:p>
            <a:r>
              <a:rPr lang="de-DE" dirty="0"/>
              <a:t>Wissen Sie, was die Kunden/Leser/Zielgruppe benötigen?</a:t>
            </a:r>
          </a:p>
          <a:p>
            <a:r>
              <a:rPr lang="de-DE" dirty="0"/>
              <a:t>Wer von Ihnen analysiert das Verhalten der Besucher?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9A411C-C4F7-487F-A78E-7B9C4889B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25.10.2017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81E7DD3-FA3D-4453-B9BB-53ABA2FA08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105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4F385684-6978-4FEE-A577-BBB130215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Aktueller Status des Content-Delivery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8D01C277-9C2B-4C23-9740-04EC59E60A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7968" y="1646239"/>
            <a:ext cx="7763660" cy="4075259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4DC767-28E9-4025-9F1F-610CA1C1C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25.10.2017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3B9072B-2B29-49B1-9743-5B9B83C162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48B7689-C5C9-43C1-A4F3-21EACB9192E7}"/>
              </a:ext>
            </a:extLst>
          </p:cNvPr>
          <p:cNvSpPr txBox="1"/>
          <p:nvPr/>
        </p:nvSpPr>
        <p:spPr>
          <a:xfrm>
            <a:off x="5164455" y="5957873"/>
            <a:ext cx="35128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/>
              <a:t>D. Straub, „Ein Schritt weiter“, technische </a:t>
            </a:r>
            <a:r>
              <a:rPr lang="de-DE" sz="800" dirty="0" err="1"/>
              <a:t>kommunikation</a:t>
            </a:r>
            <a:r>
              <a:rPr lang="de-DE" sz="800" dirty="0"/>
              <a:t> 06/17, S11.</a:t>
            </a:r>
          </a:p>
        </p:txBody>
      </p:sp>
    </p:spTree>
    <p:extLst>
      <p:ext uri="{BB962C8B-B14F-4D97-AF65-F5344CB8AC3E}">
        <p14:creationId xmlns:p14="http://schemas.microsoft.com/office/powerpoint/2010/main" val="318868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Content </a:t>
            </a:r>
            <a:r>
              <a:rPr lang="de-DE" dirty="0" err="1"/>
              <a:t>Intelligence</a:t>
            </a:r>
            <a:br>
              <a:rPr lang="de-DE" dirty="0"/>
            </a:br>
            <a:r>
              <a:rPr lang="de-DE" dirty="0" err="1"/>
              <a:t>REx</a:t>
            </a:r>
            <a:r>
              <a:rPr lang="de-DE" dirty="0"/>
              <a:t> &amp; Content </a:t>
            </a:r>
            <a:r>
              <a:rPr lang="de-DE" dirty="0" err="1"/>
              <a:t>Relevance</a:t>
            </a:r>
            <a:r>
              <a:rPr lang="de-DE" dirty="0"/>
              <a:t> Analytics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F2BDB4A7-947B-4EE5-9474-B2EE38AFB6D9}"/>
              </a:ext>
            </a:extLst>
          </p:cNvPr>
          <p:cNvGrpSpPr/>
          <p:nvPr/>
        </p:nvGrpSpPr>
        <p:grpSpPr>
          <a:xfrm>
            <a:off x="1642022" y="2268951"/>
            <a:ext cx="5808601" cy="3721275"/>
            <a:chOff x="403735" y="2162994"/>
            <a:chExt cx="6685115" cy="4014646"/>
          </a:xfrm>
        </p:grpSpPr>
        <p:grpSp>
          <p:nvGrpSpPr>
            <p:cNvPr id="4" name="Gruppieren 3"/>
            <p:cNvGrpSpPr/>
            <p:nvPr/>
          </p:nvGrpSpPr>
          <p:grpSpPr>
            <a:xfrm>
              <a:off x="830644" y="3072763"/>
              <a:ext cx="2293729" cy="2265038"/>
              <a:chOff x="58187" y="0"/>
              <a:chExt cx="2600953" cy="2506805"/>
            </a:xfrm>
          </p:grpSpPr>
          <p:sp>
            <p:nvSpPr>
              <p:cNvPr id="6" name="Ellipse 5"/>
              <p:cNvSpPr/>
              <p:nvPr/>
            </p:nvSpPr>
            <p:spPr>
              <a:xfrm>
                <a:off x="58187" y="0"/>
                <a:ext cx="2600953" cy="2506805"/>
              </a:xfrm>
              <a:prstGeom prst="ellipse">
                <a:avLst/>
              </a:prstGeom>
              <a:solidFill>
                <a:srgbClr val="0070C0">
                  <a:alpha val="50000"/>
                </a:srgb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7" name="Ellipse 4"/>
              <p:cNvSpPr/>
              <p:nvPr/>
            </p:nvSpPr>
            <p:spPr>
              <a:xfrm>
                <a:off x="519482" y="367113"/>
                <a:ext cx="1772549" cy="177257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68580" tIns="68580" rIns="68580" bIns="68580" numCol="1" spcCol="1270" anchor="ctr" anchorCtr="0">
                <a:noAutofit/>
              </a:bodyPr>
              <a:lstStyle/>
              <a:p>
                <a:pPr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dirty="0"/>
                  <a:t>CMS</a:t>
                </a:r>
              </a:p>
            </p:txBody>
          </p:sp>
        </p:grpSp>
        <p:sp>
          <p:nvSpPr>
            <p:cNvPr id="14" name="Ellipse 13"/>
            <p:cNvSpPr/>
            <p:nvPr/>
          </p:nvSpPr>
          <p:spPr>
            <a:xfrm>
              <a:off x="4428042" y="3116363"/>
              <a:ext cx="2415245" cy="2221438"/>
            </a:xfrm>
            <a:prstGeom prst="ellipse">
              <a:avLst/>
            </a:prstGeom>
            <a:solidFill>
              <a:srgbClr val="F0A6A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br>
                <a:rPr lang="de-DE" dirty="0"/>
              </a:br>
              <a:br>
                <a:rPr lang="de-DE" dirty="0"/>
              </a:br>
              <a:r>
                <a:rPr lang="de-DE" dirty="0"/>
                <a:t>      CDP</a:t>
              </a:r>
            </a:p>
          </p:txBody>
        </p:sp>
        <p:sp>
          <p:nvSpPr>
            <p:cNvPr id="29" name="Pfeil nach links und rechts 28"/>
            <p:cNvSpPr/>
            <p:nvPr/>
          </p:nvSpPr>
          <p:spPr>
            <a:xfrm>
              <a:off x="3061938" y="4049486"/>
              <a:ext cx="984924" cy="148045"/>
            </a:xfrm>
            <a:prstGeom prst="leftRightArrow">
              <a:avLst/>
            </a:prstGeo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51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</a:gradFill>
            <a:ln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51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Textfeld 16"/>
            <p:cNvSpPr txBox="1"/>
            <p:nvPr/>
          </p:nvSpPr>
          <p:spPr>
            <a:xfrm rot="2202208">
              <a:off x="1863781" y="2494278"/>
              <a:ext cx="9925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Efficiency</a:t>
              </a:r>
            </a:p>
          </p:txBody>
        </p:sp>
        <p:sp>
          <p:nvSpPr>
            <p:cNvPr id="18" name="Textfeld 17"/>
            <p:cNvSpPr txBox="1"/>
            <p:nvPr/>
          </p:nvSpPr>
          <p:spPr>
            <a:xfrm rot="19402478">
              <a:off x="3623528" y="2603787"/>
              <a:ext cx="26084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Relevance, </a:t>
              </a:r>
              <a:r>
                <a:rPr lang="en-US" dirty="0" err="1"/>
                <a:t>Accesability</a:t>
              </a:r>
              <a:endParaRPr lang="en-US" dirty="0"/>
            </a:p>
          </p:txBody>
        </p:sp>
        <p:sp>
          <p:nvSpPr>
            <p:cNvPr id="3" name="Textfeld 2"/>
            <p:cNvSpPr txBox="1"/>
            <p:nvPr/>
          </p:nvSpPr>
          <p:spPr>
            <a:xfrm>
              <a:off x="2505187" y="2349840"/>
              <a:ext cx="14298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KPI</a:t>
              </a:r>
            </a:p>
          </p:txBody>
        </p:sp>
        <p:sp>
          <p:nvSpPr>
            <p:cNvPr id="26" name="Form 25"/>
            <p:cNvSpPr/>
            <p:nvPr/>
          </p:nvSpPr>
          <p:spPr>
            <a:xfrm rot="16200000">
              <a:off x="7713" y="2613445"/>
              <a:ext cx="3960217" cy="3168174"/>
            </a:xfrm>
            <a:prstGeom prst="funnel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Form 27"/>
            <p:cNvSpPr/>
            <p:nvPr/>
          </p:nvSpPr>
          <p:spPr>
            <a:xfrm rot="5400000">
              <a:off x="3524654" y="2559016"/>
              <a:ext cx="3960217" cy="3168174"/>
            </a:xfrm>
            <a:prstGeom prst="funnel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Pfeil nach links und rechts 20"/>
            <p:cNvSpPr/>
            <p:nvPr/>
          </p:nvSpPr>
          <p:spPr>
            <a:xfrm>
              <a:off x="2483768" y="3711635"/>
              <a:ext cx="2706394" cy="986002"/>
            </a:xfrm>
            <a:prstGeom prst="leftRightArrow">
              <a:avLst/>
            </a:prstGeom>
            <a:solidFill>
              <a:schemeClr val="tx1">
                <a:lumMod val="50000"/>
                <a:lumOff val="50000"/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err="1"/>
                <a:t>Delivery</a:t>
              </a:r>
              <a:r>
                <a:rPr lang="de-DE" dirty="0"/>
                <a:t> &amp; Feedback</a:t>
              </a:r>
            </a:p>
          </p:txBody>
        </p:sp>
        <p:sp>
          <p:nvSpPr>
            <p:cNvPr id="33" name="Textfeld 32"/>
            <p:cNvSpPr txBox="1"/>
            <p:nvPr/>
          </p:nvSpPr>
          <p:spPr>
            <a:xfrm>
              <a:off x="4290278" y="2368130"/>
              <a:ext cx="14298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KPI</a:t>
              </a:r>
            </a:p>
          </p:txBody>
        </p:sp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B7E9ECC1-5B7C-4C70-84E3-C59A8160BED3}"/>
              </a:ext>
            </a:extLst>
          </p:cNvPr>
          <p:cNvSpPr txBox="1"/>
          <p:nvPr/>
        </p:nvSpPr>
        <p:spPr>
          <a:xfrm>
            <a:off x="71861" y="2505998"/>
            <a:ext cx="160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ym typeface="Wingdings" panose="05000000000000000000" pitchFamily="2" charset="2"/>
              </a:rPr>
              <a:t> </a:t>
            </a:r>
            <a:r>
              <a:rPr lang="de-DE" sz="1200" dirty="0" err="1">
                <a:sym typeface="Wingdings" panose="05000000000000000000" pitchFamily="2" charset="2"/>
              </a:rPr>
              <a:t>Metrics</a:t>
            </a:r>
            <a:r>
              <a:rPr lang="de-DE" sz="1200" dirty="0">
                <a:sym typeface="Wingdings" panose="05000000000000000000" pitchFamily="2" charset="2"/>
              </a:rPr>
              <a:t>:</a:t>
            </a:r>
            <a:endParaRPr lang="de-D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Reuse Rates (</a:t>
            </a:r>
            <a:r>
              <a:rPr lang="de-DE" sz="1200" dirty="0" err="1"/>
              <a:t>Abundancy</a:t>
            </a:r>
            <a:r>
              <a:rPr lang="de-DE" sz="1200" dirty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/>
              <a:t>Redundancy</a:t>
            </a:r>
            <a:endParaRPr lang="de-D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/>
              <a:t>Document</a:t>
            </a:r>
            <a:r>
              <a:rPr lang="de-DE" sz="1200" dirty="0"/>
              <a:t> Sharing </a:t>
            </a:r>
            <a:r>
              <a:rPr lang="de-DE" sz="1200" dirty="0" err="1"/>
              <a:t>factor</a:t>
            </a:r>
            <a:endParaRPr lang="de-D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Variant </a:t>
            </a:r>
            <a:r>
              <a:rPr lang="de-DE" sz="1200" dirty="0" err="1"/>
              <a:t>management</a:t>
            </a:r>
            <a:endParaRPr lang="de-D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/>
              <a:t>Correlations</a:t>
            </a:r>
            <a:r>
              <a:rPr lang="de-DE" sz="1200" dirty="0"/>
              <a:t>;</a:t>
            </a:r>
            <a:br>
              <a:rPr lang="de-DE" sz="1200" dirty="0"/>
            </a:br>
            <a:r>
              <a:rPr lang="de-DE" sz="1200" dirty="0" err="1"/>
              <a:t>Distributions</a:t>
            </a:r>
            <a:endParaRPr lang="de-DE" sz="1200" dirty="0"/>
          </a:p>
          <a:p>
            <a:r>
              <a:rPr lang="de-DE" sz="1200" dirty="0"/>
              <a:t>…</a:t>
            </a:r>
            <a:br>
              <a:rPr lang="de-DE" sz="1200" dirty="0"/>
            </a:br>
            <a:endParaRPr lang="de-DE" sz="1200" dirty="0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1B938D6D-54A9-425A-9288-874C642EF2C6}"/>
              </a:ext>
            </a:extLst>
          </p:cNvPr>
          <p:cNvSpPr txBox="1"/>
          <p:nvPr/>
        </p:nvSpPr>
        <p:spPr>
          <a:xfrm>
            <a:off x="7499433" y="2540689"/>
            <a:ext cx="1600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/>
              <a:t>Indirect</a:t>
            </a:r>
            <a:r>
              <a:rPr lang="de-DE" sz="1200" dirty="0"/>
              <a:t> </a:t>
            </a:r>
            <a:r>
              <a:rPr lang="de-DE" sz="1200" dirty="0" err="1"/>
              <a:t>feedback</a:t>
            </a:r>
            <a:br>
              <a:rPr lang="de-DE" sz="1200" dirty="0"/>
            </a:br>
            <a:br>
              <a:rPr lang="de-DE" sz="1200" dirty="0"/>
            </a:br>
            <a:r>
              <a:rPr lang="de-DE" sz="1200" dirty="0">
                <a:sym typeface="Wingdings" panose="05000000000000000000" pitchFamily="2" charset="2"/>
              </a:rPr>
              <a:t> </a:t>
            </a:r>
            <a:r>
              <a:rPr lang="de-DE" sz="1200" dirty="0" err="1">
                <a:sym typeface="Wingdings" panose="05000000000000000000" pitchFamily="2" charset="2"/>
              </a:rPr>
              <a:t>Metrics</a:t>
            </a:r>
            <a:r>
              <a:rPr lang="de-DE" sz="1200" dirty="0">
                <a:sym typeface="Wingdings" panose="05000000000000000000" pitchFamily="2" charset="2"/>
              </a:rPr>
              <a:t>:</a:t>
            </a:r>
            <a:endParaRPr lang="de-D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/>
              <a:t>visiting</a:t>
            </a:r>
            <a:r>
              <a:rPr lang="de-DE" sz="1200" dirty="0"/>
              <a:t> time,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/>
              <a:t>Visit</a:t>
            </a:r>
            <a:r>
              <a:rPr lang="de-DE" sz="1200" dirty="0"/>
              <a:t> </a:t>
            </a:r>
            <a:r>
              <a:rPr lang="de-DE" sz="1200" dirty="0" err="1"/>
              <a:t>frequency</a:t>
            </a:r>
            <a:endParaRPr lang="de-D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/>
              <a:t>search</a:t>
            </a:r>
            <a:r>
              <a:rPr lang="de-DE" sz="1200" dirty="0"/>
              <a:t> </a:t>
            </a:r>
            <a:r>
              <a:rPr lang="de-DE" sz="1200" dirty="0" err="1"/>
              <a:t>behaviour</a:t>
            </a:r>
            <a:endParaRPr lang="de-D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/>
              <a:t>search</a:t>
            </a:r>
            <a:r>
              <a:rPr lang="de-DE" sz="1200" dirty="0"/>
              <a:t> </a:t>
            </a:r>
            <a:r>
              <a:rPr lang="de-DE" sz="1200" dirty="0" err="1"/>
              <a:t>terms</a:t>
            </a:r>
            <a:endParaRPr lang="de-D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…</a:t>
            </a:r>
          </a:p>
          <a:p>
            <a:endParaRPr lang="de-DE" sz="1200" dirty="0"/>
          </a:p>
          <a:p>
            <a:r>
              <a:rPr lang="de-DE" sz="1200" dirty="0"/>
              <a:t>Direct </a:t>
            </a:r>
            <a:r>
              <a:rPr lang="de-DE" sz="1200" dirty="0" err="1"/>
              <a:t>feedback</a:t>
            </a:r>
            <a:endParaRPr lang="de-D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Rating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/>
              <a:t>Satisfaction</a:t>
            </a:r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r>
              <a:rPr lang="de-DE" sz="1200" dirty="0">
                <a:sym typeface="Wingdings" panose="05000000000000000000" pitchFamily="2" charset="2"/>
              </a:rPr>
              <a:t> </a:t>
            </a:r>
            <a:r>
              <a:rPr lang="de-DE" sz="1200" dirty="0" err="1">
                <a:sym typeface="Wingdings" panose="05000000000000000000" pitchFamily="2" charset="2"/>
              </a:rPr>
              <a:t>Improve</a:t>
            </a:r>
            <a:r>
              <a:rPr lang="de-DE" sz="1200" dirty="0">
                <a:sym typeface="Wingdings" panose="05000000000000000000" pitchFamily="2" charset="2"/>
              </a:rPr>
              <a:t>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>
                <a:sym typeface="Wingdings" panose="05000000000000000000" pitchFamily="2" charset="2"/>
              </a:rPr>
              <a:t>Product</a:t>
            </a:r>
            <a:endParaRPr lang="de-DE" sz="1200" dirty="0">
              <a:sym typeface="Wingdings" panose="05000000000000000000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sym typeface="Wingdings" panose="05000000000000000000" pitchFamily="2" charset="2"/>
              </a:rPr>
              <a:t>Information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>
                <a:sym typeface="Wingdings" panose="05000000000000000000" pitchFamily="2" charset="2"/>
              </a:rPr>
              <a:t>Terminology</a:t>
            </a:r>
            <a:br>
              <a:rPr lang="de-DE" sz="1200" dirty="0">
                <a:sym typeface="Wingdings" panose="05000000000000000000" pitchFamily="2" charset="2"/>
              </a:rPr>
            </a:br>
            <a:r>
              <a:rPr lang="de-DE" sz="1200" dirty="0">
                <a:sym typeface="Wingdings" panose="05000000000000000000" pitchFamily="2" charset="2"/>
              </a:rPr>
              <a:t>(</a:t>
            </a:r>
            <a:r>
              <a:rPr lang="de-DE" sz="1200" dirty="0" err="1">
                <a:sym typeface="Wingdings" panose="05000000000000000000" pitchFamily="2" charset="2"/>
              </a:rPr>
              <a:t>Harvesting</a:t>
            </a:r>
            <a:r>
              <a:rPr lang="de-DE" sz="1200" dirty="0">
                <a:sym typeface="Wingdings" panose="05000000000000000000" pitchFamily="2" charset="2"/>
              </a:rPr>
              <a:t>)</a:t>
            </a:r>
          </a:p>
          <a:p>
            <a:endParaRPr lang="de-DE" sz="12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32627FA-7029-4EED-9DB2-9F576D740DB9}"/>
              </a:ext>
            </a:extLst>
          </p:cNvPr>
          <p:cNvSpPr txBox="1"/>
          <p:nvPr/>
        </p:nvSpPr>
        <p:spPr>
          <a:xfrm>
            <a:off x="0" y="1894358"/>
            <a:ext cx="22795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Business </a:t>
            </a:r>
            <a:r>
              <a:rPr lang="de-DE" dirty="0" err="1"/>
              <a:t>Intelligence</a:t>
            </a:r>
            <a:br>
              <a:rPr lang="de-DE" dirty="0"/>
            </a:br>
            <a:r>
              <a:rPr lang="de-DE" dirty="0"/>
              <a:t>(</a:t>
            </a:r>
            <a:r>
              <a:rPr lang="de-DE" dirty="0" err="1"/>
              <a:t>REx</a:t>
            </a:r>
            <a:r>
              <a:rPr lang="de-DE" dirty="0"/>
              <a:t>)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4B64D792-1656-42E1-9059-692C7C1F2C81}"/>
              </a:ext>
            </a:extLst>
          </p:cNvPr>
          <p:cNvSpPr txBox="1"/>
          <p:nvPr/>
        </p:nvSpPr>
        <p:spPr>
          <a:xfrm>
            <a:off x="7450623" y="1859667"/>
            <a:ext cx="1619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Web Analytics</a:t>
            </a:r>
            <a:br>
              <a:rPr lang="de-DE" dirty="0"/>
            </a:br>
            <a:r>
              <a:rPr lang="de-DE" dirty="0"/>
              <a:t>(CoReAn)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17FABDDB-9261-48E5-B468-BC388A1FE8FB}"/>
              </a:ext>
            </a:extLst>
          </p:cNvPr>
          <p:cNvSpPr txBox="1"/>
          <p:nvPr/>
        </p:nvSpPr>
        <p:spPr>
          <a:xfrm>
            <a:off x="106254" y="4550260"/>
            <a:ext cx="1354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Artificial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Intelligence</a:t>
            </a:r>
            <a:endParaRPr lang="de-DE" dirty="0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BE09E5B9-F2D2-4D5B-9603-99571FC3BDBD}"/>
              </a:ext>
            </a:extLst>
          </p:cNvPr>
          <p:cNvSpPr txBox="1"/>
          <p:nvPr/>
        </p:nvSpPr>
        <p:spPr>
          <a:xfrm>
            <a:off x="79206" y="5161252"/>
            <a:ext cx="2121185" cy="1007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sz="1200" dirty="0"/>
              <a:t>Quality </a:t>
            </a:r>
            <a:r>
              <a:rPr lang="de-DE" sz="1200" dirty="0" err="1"/>
              <a:t>assurance</a:t>
            </a:r>
            <a:r>
              <a:rPr lang="de-DE" sz="1200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/>
              <a:t>Similarity</a:t>
            </a:r>
            <a:r>
              <a:rPr lang="de-DE" sz="1200" dirty="0"/>
              <a:t> </a:t>
            </a:r>
            <a:r>
              <a:rPr lang="de-DE" sz="1200" dirty="0" err="1"/>
              <a:t>analysis</a:t>
            </a:r>
            <a:endParaRPr lang="de-D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Classification </a:t>
            </a:r>
            <a:r>
              <a:rPr lang="de-DE" sz="1200" dirty="0" err="1"/>
              <a:t>quality</a:t>
            </a:r>
            <a:endParaRPr lang="de-DE" sz="1200" dirty="0"/>
          </a:p>
          <a:p>
            <a:r>
              <a:rPr lang="de-DE" sz="1200" dirty="0"/>
              <a:t>…</a:t>
            </a:r>
            <a:br>
              <a:rPr lang="de-DE" sz="1200" dirty="0"/>
            </a:br>
            <a:endParaRPr lang="de-DE" sz="1200" dirty="0"/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F2C7BC9F-C916-43EC-B75A-AFFEF5878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25.10.2017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3EF0E7C9-D2E6-4B2A-AD52-D6A66DFD14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352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13DDC3D7-3C13-4487-BF5F-3579CB9A9D52}"/>
              </a:ext>
            </a:extLst>
          </p:cNvPr>
          <p:cNvSpPr/>
          <p:nvPr/>
        </p:nvSpPr>
        <p:spPr>
          <a:xfrm>
            <a:off x="429611" y="2592317"/>
            <a:ext cx="873569" cy="147635"/>
          </a:xfrm>
          <a:prstGeom prst="rect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Verwendungszahlen von Modulen</a:t>
            </a:r>
          </a:p>
        </p:txBody>
      </p:sp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444" y="1646239"/>
            <a:ext cx="6571125" cy="4647974"/>
          </a:xfrm>
        </p:spPr>
      </p:pic>
      <p:sp>
        <p:nvSpPr>
          <p:cNvPr id="5" name="Textfeld 4"/>
          <p:cNvSpPr txBox="1"/>
          <p:nvPr/>
        </p:nvSpPr>
        <p:spPr>
          <a:xfrm>
            <a:off x="2679084" y="2994129"/>
            <a:ext cx="2326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selten </a:t>
            </a:r>
            <a:br>
              <a:rPr lang="de-DE" b="1" dirty="0"/>
            </a:br>
            <a:r>
              <a:rPr lang="de-DE" b="1" dirty="0"/>
              <a:t>verwendete Module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603018" y="4778722"/>
            <a:ext cx="2326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häufig </a:t>
            </a:r>
            <a:br>
              <a:rPr lang="de-DE" b="1" dirty="0"/>
            </a:br>
            <a:r>
              <a:rPr lang="de-DE" b="1" dirty="0"/>
              <a:t>verwendete Module</a:t>
            </a:r>
          </a:p>
        </p:txBody>
      </p:sp>
      <p:sp>
        <p:nvSpPr>
          <p:cNvPr id="11" name="Rechteck 10"/>
          <p:cNvSpPr/>
          <p:nvPr/>
        </p:nvSpPr>
        <p:spPr>
          <a:xfrm>
            <a:off x="3001061" y="4083403"/>
            <a:ext cx="67531" cy="1816256"/>
          </a:xfrm>
          <a:prstGeom prst="rect">
            <a:avLst/>
          </a:prstGeom>
          <a:solidFill>
            <a:srgbClr val="FF0000"/>
          </a:solidFill>
          <a:ln w="158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hteck 11"/>
          <p:cNvSpPr/>
          <p:nvPr/>
        </p:nvSpPr>
        <p:spPr>
          <a:xfrm>
            <a:off x="5202100" y="5635503"/>
            <a:ext cx="66754" cy="275971"/>
          </a:xfrm>
          <a:prstGeom prst="rect">
            <a:avLst/>
          </a:prstGeom>
          <a:solidFill>
            <a:srgbClr val="FF0000"/>
          </a:solidFill>
          <a:ln w="158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hteck 13"/>
          <p:cNvSpPr/>
          <p:nvPr/>
        </p:nvSpPr>
        <p:spPr>
          <a:xfrm>
            <a:off x="2790624" y="4594809"/>
            <a:ext cx="69556" cy="1293008"/>
          </a:xfrm>
          <a:prstGeom prst="rect">
            <a:avLst/>
          </a:prstGeom>
          <a:solidFill>
            <a:srgbClr val="FF0000"/>
          </a:solidFill>
          <a:ln w="158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/>
          <p:cNvSpPr/>
          <p:nvPr/>
        </p:nvSpPr>
        <p:spPr>
          <a:xfrm>
            <a:off x="5842424" y="5719479"/>
            <a:ext cx="70156" cy="191995"/>
          </a:xfrm>
          <a:prstGeom prst="rect">
            <a:avLst/>
          </a:prstGeom>
          <a:solidFill>
            <a:srgbClr val="FF0000"/>
          </a:solidFill>
          <a:ln w="158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14" y="2534743"/>
            <a:ext cx="1981477" cy="3448531"/>
          </a:xfrm>
          <a:prstGeom prst="rect">
            <a:avLst/>
          </a:prstGeom>
        </p:spPr>
      </p:pic>
      <p:sp>
        <p:nvSpPr>
          <p:cNvPr id="17" name="Rechteck 16"/>
          <p:cNvSpPr/>
          <p:nvPr/>
        </p:nvSpPr>
        <p:spPr>
          <a:xfrm>
            <a:off x="496258" y="2788580"/>
            <a:ext cx="873569" cy="147635"/>
          </a:xfrm>
          <a:prstGeom prst="rect">
            <a:avLst/>
          </a:prstGeom>
          <a:solidFill>
            <a:srgbClr val="FF0000">
              <a:alpha val="39000"/>
            </a:srgb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hteck 17"/>
          <p:cNvSpPr/>
          <p:nvPr/>
        </p:nvSpPr>
        <p:spPr>
          <a:xfrm>
            <a:off x="496258" y="3104060"/>
            <a:ext cx="873569" cy="147635"/>
          </a:xfrm>
          <a:prstGeom prst="rect">
            <a:avLst/>
          </a:prstGeom>
          <a:solidFill>
            <a:srgbClr val="FF0000">
              <a:alpha val="39000"/>
            </a:srgb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E580B8A9-8F45-4A6F-B7D4-6D07FD4515A8}"/>
              </a:ext>
            </a:extLst>
          </p:cNvPr>
          <p:cNvSpPr/>
          <p:nvPr/>
        </p:nvSpPr>
        <p:spPr>
          <a:xfrm>
            <a:off x="904066" y="3710839"/>
            <a:ext cx="873569" cy="147635"/>
          </a:xfrm>
          <a:prstGeom prst="rect">
            <a:avLst/>
          </a:prstGeom>
          <a:solidFill>
            <a:srgbClr val="FF0000">
              <a:alpha val="39000"/>
            </a:srgb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E01AEA1E-ECBE-4D11-8364-79A7E59F97CE}"/>
              </a:ext>
            </a:extLst>
          </p:cNvPr>
          <p:cNvSpPr/>
          <p:nvPr/>
        </p:nvSpPr>
        <p:spPr>
          <a:xfrm>
            <a:off x="853471" y="4780734"/>
            <a:ext cx="1287563" cy="173519"/>
          </a:xfrm>
          <a:prstGeom prst="rect">
            <a:avLst/>
          </a:prstGeom>
          <a:solidFill>
            <a:srgbClr val="FF0000">
              <a:alpha val="39000"/>
            </a:srgb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62C74860-A7B7-4A9D-BB72-B419BB2CC441}"/>
              </a:ext>
            </a:extLst>
          </p:cNvPr>
          <p:cNvSpPr/>
          <p:nvPr/>
        </p:nvSpPr>
        <p:spPr>
          <a:xfrm>
            <a:off x="853471" y="4954253"/>
            <a:ext cx="1287563" cy="130704"/>
          </a:xfrm>
          <a:prstGeom prst="rect">
            <a:avLst/>
          </a:prstGeom>
          <a:solidFill>
            <a:srgbClr val="FF0000">
              <a:alpha val="39000"/>
            </a:srgb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9D168EE-C1C0-4E9C-84EA-EC4E82DE4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25.10.2017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F4B33F-C524-4B21-B027-D36D965354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683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 animBg="1"/>
      <p:bldP spid="12" grpId="0" animBg="1"/>
      <p:bldP spid="14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1703587608"/>
              </p:ext>
            </p:extLst>
          </p:nvPr>
        </p:nvGraphicFramePr>
        <p:xfrm>
          <a:off x="323850" y="1496294"/>
          <a:ext cx="8699500" cy="5010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Konzept des Content-</a:t>
            </a:r>
            <a:r>
              <a:rPr lang="de-DE" dirty="0" err="1"/>
              <a:t>Retrieval</a:t>
            </a:r>
            <a:r>
              <a:rPr lang="de-DE" dirty="0"/>
              <a:t> 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Content wird im Portal „gesucht“</a:t>
            </a:r>
          </a:p>
          <a:p>
            <a:r>
              <a:rPr lang="de-DE" dirty="0"/>
              <a:t>Methoden der Suche sind je </a:t>
            </a:r>
            <a:br>
              <a:rPr lang="de-DE" dirty="0"/>
            </a:br>
            <a:r>
              <a:rPr lang="de-DE" dirty="0"/>
              <a:t>nach Anwendungsfall</a:t>
            </a:r>
            <a:br>
              <a:rPr lang="de-DE" dirty="0"/>
            </a:br>
            <a:r>
              <a:rPr lang="de-DE" dirty="0"/>
              <a:t>sequenziert und</a:t>
            </a:r>
            <a:br>
              <a:rPr lang="de-DE" dirty="0"/>
            </a:br>
            <a:r>
              <a:rPr lang="de-DE" dirty="0"/>
              <a:t>kombiniert</a:t>
            </a:r>
          </a:p>
          <a:p>
            <a:endParaRPr lang="en-US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0D22596-BAC2-4546-8B13-65878819C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25.10.2017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FCA9776-03D3-44D7-92A4-AB6592C23D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025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Diamond Grid 16x9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37696D9D1D95EC45A9440548E782419D04008C4669C20C93454ABB50E332FADBDDBE" ma:contentTypeVersion="55" ma:contentTypeDescription="Create a new document." ma:contentTypeScope="" ma:versionID="0862fa1d3c98dca9116b8c2bbf050b2c">
  <xsd:schema xmlns:xsd="http://www.w3.org/2001/XMLSchema" xmlns:xs="http://www.w3.org/2001/XMLSchema" xmlns:p="http://schemas.microsoft.com/office/2006/metadata/properties" xmlns:ns2="f105ad54-119a-4495-aa55-0e28b6b4ad2f" xmlns:ns3="c7af2036-029c-470e-8042-297c68a41472" targetNamespace="http://schemas.microsoft.com/office/2006/metadata/properties" ma:root="true" ma:fieldsID="efcf89ea05a71204977c7c6a0a118372" ns2:_="" ns3:_="">
    <xsd:import namespace="f105ad54-119a-4495-aa55-0e28b6b4ad2f"/>
    <xsd:import namespace="c7af2036-029c-470e-8042-297c68a41472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05ad54-119a-4495-aa55-0e28b6b4ad2f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fcc66ca1-c804-4edc-95c8-efd5040409e2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77ED1C39-458B-43CB-92CF-2BB5034D6716}" ma:internalName="CSXSubmissionMarket" ma:readOnly="false" ma:showField="MarketName" ma:web="f105ad54-119a-4495-aa55-0e28b6b4ad2f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6cd481e8-ffbe-48c6-a0d2-a06a66f62d0e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8E76E2C-5BED-4E0E-9D91-D053B66F5ED2}" ma:internalName="InProjectListLookup" ma:readOnly="true" ma:showField="InProjectList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49953ee0-cdd8-4a42-ac76-36ba2a8fee2f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8E76E2C-5BED-4E0E-9D91-D053B66F5ED2}" ma:internalName="LastCompleteVersionLookup" ma:readOnly="true" ma:showField="LastCompleteVersion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8E76E2C-5BED-4E0E-9D91-D053B66F5ED2}" ma:internalName="LastPreviewErrorLookup" ma:readOnly="true" ma:showField="LastPreviewError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8E76E2C-5BED-4E0E-9D91-D053B66F5ED2}" ma:internalName="LastPreviewResultLookup" ma:readOnly="true" ma:showField="LastPreviewResult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8E76E2C-5BED-4E0E-9D91-D053B66F5ED2}" ma:internalName="LastPreviewAttemptDateLookup" ma:readOnly="true" ma:showField="LastPreviewAttemptDate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8E76E2C-5BED-4E0E-9D91-D053B66F5ED2}" ma:internalName="LastPreviewedByLookup" ma:readOnly="true" ma:showField="LastPreviewedBy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8E76E2C-5BED-4E0E-9D91-D053B66F5ED2}" ma:internalName="LastPreviewTimeLookup" ma:readOnly="true" ma:showField="LastPreviewTime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8E76E2C-5BED-4E0E-9D91-D053B66F5ED2}" ma:internalName="LastPreviewVersionLookup" ma:readOnly="true" ma:showField="LastPreviewVersion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8E76E2C-5BED-4E0E-9D91-D053B66F5ED2}" ma:internalName="LastPublishErrorLookup" ma:readOnly="true" ma:showField="LastPublishError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8E76E2C-5BED-4E0E-9D91-D053B66F5ED2}" ma:internalName="LastPublishResultLookup" ma:readOnly="true" ma:showField="LastPublishResult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8E76E2C-5BED-4E0E-9D91-D053B66F5ED2}" ma:internalName="LastPublishAttemptDateLookup" ma:readOnly="true" ma:showField="LastPublishAttemptDate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8E76E2C-5BED-4E0E-9D91-D053B66F5ED2}" ma:internalName="LastPublishedByLookup" ma:readOnly="true" ma:showField="LastPublishedBy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8E76E2C-5BED-4E0E-9D91-D053B66F5ED2}" ma:internalName="LastPublishTimeLookup" ma:readOnly="true" ma:showField="LastPublishTime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8E76E2C-5BED-4E0E-9D91-D053B66F5ED2}" ma:internalName="LastPublishVersionLookup" ma:readOnly="true" ma:showField="LastPublishVersion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F611A6F9-FC3A-482F-805C-5B55AA6502C0}" ma:internalName="LocLastLocAttemptVersionLookup" ma:readOnly="false" ma:showField="LastLocAttemptVersion" ma:web="f105ad54-119a-4495-aa55-0e28b6b4ad2f">
      <xsd:simpleType>
        <xsd:restriction base="dms:Lookup"/>
      </xsd:simpleType>
    </xsd:element>
    <xsd:element name="LocLastLocAttemptVersionTypeLookup" ma:index="72" nillable="true" ma:displayName="Loc Last Loc Attempt Version Type" ma:default="" ma:list="{F611A6F9-FC3A-482F-805C-5B55AA6502C0}" ma:internalName="LocLastLocAttemptVersionTypeLookup" ma:readOnly="true" ma:showField="LastLocAttemptVersionType" ma:web="f105ad54-119a-4495-aa55-0e28b6b4ad2f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F611A6F9-FC3A-482F-805C-5B55AA6502C0}" ma:internalName="LocNewPublishedVersionLookup" ma:readOnly="true" ma:showField="NewPublishedVersion" ma:web="f105ad54-119a-4495-aa55-0e28b6b4ad2f">
      <xsd:simpleType>
        <xsd:restriction base="dms:Lookup"/>
      </xsd:simpleType>
    </xsd:element>
    <xsd:element name="LocOverallHandbackStatusLookup" ma:index="76" nillable="true" ma:displayName="Loc Overall Handback Status" ma:default="" ma:list="{F611A6F9-FC3A-482F-805C-5B55AA6502C0}" ma:internalName="LocOverallHandbackStatusLookup" ma:readOnly="true" ma:showField="OverallHandbackStatus" ma:web="f105ad54-119a-4495-aa55-0e28b6b4ad2f">
      <xsd:simpleType>
        <xsd:restriction base="dms:Lookup"/>
      </xsd:simpleType>
    </xsd:element>
    <xsd:element name="LocOverallLocStatusLookup" ma:index="77" nillable="true" ma:displayName="Loc Overall Localize Status" ma:default="" ma:list="{F611A6F9-FC3A-482F-805C-5B55AA6502C0}" ma:internalName="LocOverallLocStatusLookup" ma:readOnly="true" ma:showField="OverallLocStatus" ma:web="f105ad54-119a-4495-aa55-0e28b6b4ad2f">
      <xsd:simpleType>
        <xsd:restriction base="dms:Lookup"/>
      </xsd:simpleType>
    </xsd:element>
    <xsd:element name="LocOverallPreviewStatusLookup" ma:index="78" nillable="true" ma:displayName="Loc Overall Preview Status" ma:default="" ma:list="{F611A6F9-FC3A-482F-805C-5B55AA6502C0}" ma:internalName="LocOverallPreviewStatusLookup" ma:readOnly="true" ma:showField="OverallPreviewStatus" ma:web="f105ad54-119a-4495-aa55-0e28b6b4ad2f">
      <xsd:simpleType>
        <xsd:restriction base="dms:Lookup"/>
      </xsd:simpleType>
    </xsd:element>
    <xsd:element name="LocOverallPublishStatusLookup" ma:index="79" nillable="true" ma:displayName="Loc Overall Publish Status" ma:default="" ma:list="{F611A6F9-FC3A-482F-805C-5B55AA6502C0}" ma:internalName="LocOverallPublishStatusLookup" ma:readOnly="true" ma:showField="OverallPublishStatus" ma:web="f105ad54-119a-4495-aa55-0e28b6b4ad2f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F611A6F9-FC3A-482F-805C-5B55AA6502C0}" ma:internalName="LocProcessedForHandoffsLookup" ma:readOnly="true" ma:showField="ProcessedForHandoffs" ma:web="f105ad54-119a-4495-aa55-0e28b6b4ad2f">
      <xsd:simpleType>
        <xsd:restriction base="dms:Lookup"/>
      </xsd:simpleType>
    </xsd:element>
    <xsd:element name="LocProcessedForMarketsLookup" ma:index="82" nillable="true" ma:displayName="Loc Processed For Markets" ma:default="" ma:list="{F611A6F9-FC3A-482F-805C-5B55AA6502C0}" ma:internalName="LocProcessedForMarketsLookup" ma:readOnly="true" ma:showField="ProcessedForMarkets" ma:web="f105ad54-119a-4495-aa55-0e28b6b4ad2f">
      <xsd:simpleType>
        <xsd:restriction base="dms:Lookup"/>
      </xsd:simpleType>
    </xsd:element>
    <xsd:element name="LocPublishedDependentAssetsLookup" ma:index="83" nillable="true" ma:displayName="Loc Published Dependent Assets" ma:default="" ma:list="{F611A6F9-FC3A-482F-805C-5B55AA6502C0}" ma:internalName="LocPublishedDependentAssetsLookup" ma:readOnly="true" ma:showField="PublishedDependentAssets" ma:web="f105ad54-119a-4495-aa55-0e28b6b4ad2f">
      <xsd:simpleType>
        <xsd:restriction base="dms:Lookup"/>
      </xsd:simpleType>
    </xsd:element>
    <xsd:element name="LocPublishedLinkedAssetsLookup" ma:index="84" nillable="true" ma:displayName="Loc Published Linked Assets" ma:default="" ma:list="{F611A6F9-FC3A-482F-805C-5B55AA6502C0}" ma:internalName="LocPublishedLinkedAssetsLookup" ma:readOnly="true" ma:showField="PublishedLinkedAssets" ma:web="f105ad54-119a-4495-aa55-0e28b6b4ad2f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e3ccb7f3-e095-4e60-89e4-99358a9e407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77ED1C39-458B-43CB-92CF-2BB5034D6716}" ma:internalName="Markets" ma:readOnly="false" ma:showField="MarketName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8E76E2C-5BED-4E0E-9D91-D053B66F5ED2}" ma:internalName="NumOfRatingsLookup" ma:readOnly="true" ma:showField="NumOfRatings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8E76E2C-5BED-4E0E-9D91-D053B66F5ED2}" ma:internalName="PublishStatusLookup" ma:readOnly="false" ma:showField="PublishStatus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faf1e1af-89ff-457d-b189-64e47bbed779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14d3419f-9772-4c8d-a0a0-05446c45e95f}" ma:internalName="TaxCatchAll" ma:showField="CatchAllData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14d3419f-9772-4c8d-a0a0-05446c45e95f}" ma:internalName="TaxCatchAllLabel" ma:readOnly="true" ma:showField="CatchAllDataLabel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af2036-029c-470e-8042-297c68a41472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f105ad54-119a-4495-aa55-0e28b6b4ad2f" xsi:nil="true"/>
    <AssetExpire xmlns="f105ad54-119a-4495-aa55-0e28b6b4ad2f">2029-01-01T08:00:00+00:00</AssetExpire>
    <CampaignTagsTaxHTField0 xmlns="f105ad54-119a-4495-aa55-0e28b6b4ad2f">
      <Terms xmlns="http://schemas.microsoft.com/office/infopath/2007/PartnerControls"/>
    </CampaignTagsTaxHTField0>
    <IntlLangReviewDate xmlns="f105ad54-119a-4495-aa55-0e28b6b4ad2f" xsi:nil="true"/>
    <TPFriendlyName xmlns="f105ad54-119a-4495-aa55-0e28b6b4ad2f" xsi:nil="true"/>
    <IntlLangReview xmlns="f105ad54-119a-4495-aa55-0e28b6b4ad2f">false</IntlLangReview>
    <LocLastLocAttemptVersionLookup xmlns="f105ad54-119a-4495-aa55-0e28b6b4ad2f">847684</LocLastLocAttemptVersionLookup>
    <PolicheckWords xmlns="f105ad54-119a-4495-aa55-0e28b6b4ad2f" xsi:nil="true"/>
    <SubmitterId xmlns="f105ad54-119a-4495-aa55-0e28b6b4ad2f" xsi:nil="true"/>
    <AcquiredFrom xmlns="f105ad54-119a-4495-aa55-0e28b6b4ad2f">Internal MS</AcquiredFrom>
    <EditorialStatus xmlns="f105ad54-119a-4495-aa55-0e28b6b4ad2f">Complete</EditorialStatus>
    <Markets xmlns="f105ad54-119a-4495-aa55-0e28b6b4ad2f"/>
    <OriginAsset xmlns="f105ad54-119a-4495-aa55-0e28b6b4ad2f" xsi:nil="true"/>
    <AssetStart xmlns="f105ad54-119a-4495-aa55-0e28b6b4ad2f">2012-07-18T04:03:00+00:00</AssetStart>
    <FriendlyTitle xmlns="f105ad54-119a-4495-aa55-0e28b6b4ad2f" xsi:nil="true"/>
    <MarketSpecific xmlns="f105ad54-119a-4495-aa55-0e28b6b4ad2f">false</MarketSpecific>
    <TPNamespace xmlns="f105ad54-119a-4495-aa55-0e28b6b4ad2f" xsi:nil="true"/>
    <PublishStatusLookup xmlns="f105ad54-119a-4495-aa55-0e28b6b4ad2f">
      <Value>564534</Value>
    </PublishStatusLookup>
    <APAuthor xmlns="f105ad54-119a-4495-aa55-0e28b6b4ad2f">
      <UserInfo>
        <DisplayName>REDMOND\kristaa</DisplayName>
        <AccountId>136</AccountId>
        <AccountType/>
      </UserInfo>
    </APAuthor>
    <TPCommandLine xmlns="f105ad54-119a-4495-aa55-0e28b6b4ad2f" xsi:nil="true"/>
    <IntlLangReviewer xmlns="f105ad54-119a-4495-aa55-0e28b6b4ad2f" xsi:nil="true"/>
    <OpenTemplate xmlns="f105ad54-119a-4495-aa55-0e28b6b4ad2f">true</OpenTemplate>
    <CSXSubmissionDate xmlns="f105ad54-119a-4495-aa55-0e28b6b4ad2f" xsi:nil="true"/>
    <TaxCatchAll xmlns="f105ad54-119a-4495-aa55-0e28b6b4ad2f"/>
    <Manager xmlns="f105ad54-119a-4495-aa55-0e28b6b4ad2f" xsi:nil="true"/>
    <NumericId xmlns="f105ad54-119a-4495-aa55-0e28b6b4ad2f" xsi:nil="true"/>
    <ParentAssetId xmlns="f105ad54-119a-4495-aa55-0e28b6b4ad2f" xsi:nil="true"/>
    <OriginalSourceMarket xmlns="f105ad54-119a-4495-aa55-0e28b6b4ad2f">english</OriginalSourceMarket>
    <ApprovalStatus xmlns="f105ad54-119a-4495-aa55-0e28b6b4ad2f">InProgress</ApprovalStatus>
    <TPComponent xmlns="f105ad54-119a-4495-aa55-0e28b6b4ad2f" xsi:nil="true"/>
    <EditorialTags xmlns="f105ad54-119a-4495-aa55-0e28b6b4ad2f" xsi:nil="true"/>
    <TPExecutable xmlns="f105ad54-119a-4495-aa55-0e28b6b4ad2f" xsi:nil="true"/>
    <TPLaunchHelpLink xmlns="f105ad54-119a-4495-aa55-0e28b6b4ad2f" xsi:nil="true"/>
    <LocComments xmlns="f105ad54-119a-4495-aa55-0e28b6b4ad2f" xsi:nil="true"/>
    <LocRecommendedHandoff xmlns="f105ad54-119a-4495-aa55-0e28b6b4ad2f" xsi:nil="true"/>
    <SourceTitle xmlns="f105ad54-119a-4495-aa55-0e28b6b4ad2f" xsi:nil="true"/>
    <CSXUpdate xmlns="f105ad54-119a-4495-aa55-0e28b6b4ad2f">false</CSXUpdate>
    <IntlLocPriority xmlns="f105ad54-119a-4495-aa55-0e28b6b4ad2f" xsi:nil="true"/>
    <UAProjectedTotalWords xmlns="f105ad54-119a-4495-aa55-0e28b6b4ad2f" xsi:nil="true"/>
    <AssetType xmlns="f105ad54-119a-4495-aa55-0e28b6b4ad2f">TP</AssetType>
    <MachineTranslated xmlns="f105ad54-119a-4495-aa55-0e28b6b4ad2f">false</MachineTranslated>
    <OutputCachingOn xmlns="f105ad54-119a-4495-aa55-0e28b6b4ad2f">false</OutputCachingOn>
    <TemplateStatus xmlns="f105ad54-119a-4495-aa55-0e28b6b4ad2f">Complete</TemplateStatus>
    <IsSearchable xmlns="f105ad54-119a-4495-aa55-0e28b6b4ad2f">true</IsSearchable>
    <ContentItem xmlns="f105ad54-119a-4495-aa55-0e28b6b4ad2f" xsi:nil="true"/>
    <HandoffToMSDN xmlns="f105ad54-119a-4495-aa55-0e28b6b4ad2f" xsi:nil="true"/>
    <ShowIn xmlns="f105ad54-119a-4495-aa55-0e28b6b4ad2f">Show everywhere</ShowIn>
    <ThumbnailAssetId xmlns="f105ad54-119a-4495-aa55-0e28b6b4ad2f" xsi:nil="true"/>
    <UALocComments xmlns="f105ad54-119a-4495-aa55-0e28b6b4ad2f" xsi:nil="true"/>
    <UALocRecommendation xmlns="f105ad54-119a-4495-aa55-0e28b6b4ad2f">Localize</UALocRecommendation>
    <LastModifiedDateTime xmlns="f105ad54-119a-4495-aa55-0e28b6b4ad2f" xsi:nil="true"/>
    <LegacyData xmlns="f105ad54-119a-4495-aa55-0e28b6b4ad2f" xsi:nil="true"/>
    <LocManualTestRequired xmlns="f105ad54-119a-4495-aa55-0e28b6b4ad2f">false</LocManualTestRequired>
    <LocMarketGroupTiers2 xmlns="f105ad54-119a-4495-aa55-0e28b6b4ad2f" xsi:nil="true"/>
    <ClipArtFilename xmlns="f105ad54-119a-4495-aa55-0e28b6b4ad2f" xsi:nil="true"/>
    <TPApplication xmlns="f105ad54-119a-4495-aa55-0e28b6b4ad2f" xsi:nil="true"/>
    <CSXHash xmlns="f105ad54-119a-4495-aa55-0e28b6b4ad2f" xsi:nil="true"/>
    <DirectSourceMarket xmlns="f105ad54-119a-4495-aa55-0e28b6b4ad2f">english</DirectSourceMarket>
    <PrimaryImageGen xmlns="f105ad54-119a-4495-aa55-0e28b6b4ad2f">true</PrimaryImageGen>
    <PlannedPubDate xmlns="f105ad54-119a-4495-aa55-0e28b6b4ad2f" xsi:nil="true"/>
    <CSXSubmissionMarket xmlns="f105ad54-119a-4495-aa55-0e28b6b4ad2f" xsi:nil="true"/>
    <Downloads xmlns="f105ad54-119a-4495-aa55-0e28b6b4ad2f">0</Downloads>
    <ArtSampleDocs xmlns="f105ad54-119a-4495-aa55-0e28b6b4ad2f" xsi:nil="true"/>
    <TrustLevel xmlns="f105ad54-119a-4495-aa55-0e28b6b4ad2f">1 Microsoft Managed Content</TrustLevel>
    <BlockPublish xmlns="f105ad54-119a-4495-aa55-0e28b6b4ad2f">false</BlockPublish>
    <TPLaunchHelpLinkType xmlns="f105ad54-119a-4495-aa55-0e28b6b4ad2f">Template</TPLaunchHelpLinkType>
    <LocalizationTagsTaxHTField0 xmlns="f105ad54-119a-4495-aa55-0e28b6b4ad2f">
      <Terms xmlns="http://schemas.microsoft.com/office/infopath/2007/PartnerControls"/>
    </LocalizationTagsTaxHTField0>
    <BusinessGroup xmlns="f105ad54-119a-4495-aa55-0e28b6b4ad2f" xsi:nil="true"/>
    <Providers xmlns="f105ad54-119a-4495-aa55-0e28b6b4ad2f" xsi:nil="true"/>
    <TemplateTemplateType xmlns="f105ad54-119a-4495-aa55-0e28b6b4ad2f">PowerPoint Presentation Template</TemplateTemplateType>
    <TimesCloned xmlns="f105ad54-119a-4495-aa55-0e28b6b4ad2f" xsi:nil="true"/>
    <TPAppVersion xmlns="f105ad54-119a-4495-aa55-0e28b6b4ad2f" xsi:nil="true"/>
    <VoteCount xmlns="f105ad54-119a-4495-aa55-0e28b6b4ad2f" xsi:nil="true"/>
    <AverageRating xmlns="f105ad54-119a-4495-aa55-0e28b6b4ad2f" xsi:nil="true"/>
    <FeatureTagsTaxHTField0 xmlns="f105ad54-119a-4495-aa55-0e28b6b4ad2f">
      <Terms xmlns="http://schemas.microsoft.com/office/infopath/2007/PartnerControls"/>
    </FeatureTagsTaxHTField0>
    <Provider xmlns="f105ad54-119a-4495-aa55-0e28b6b4ad2f" xsi:nil="true"/>
    <UACurrentWords xmlns="f105ad54-119a-4495-aa55-0e28b6b4ad2f" xsi:nil="true"/>
    <AssetId xmlns="f105ad54-119a-4495-aa55-0e28b6b4ad2f">TP103031012</AssetId>
    <TPClientViewer xmlns="f105ad54-119a-4495-aa55-0e28b6b4ad2f" xsi:nil="true"/>
    <DSATActionTaken xmlns="f105ad54-119a-4495-aa55-0e28b6b4ad2f" xsi:nil="true"/>
    <APEditor xmlns="f105ad54-119a-4495-aa55-0e28b6b4ad2f">
      <UserInfo>
        <DisplayName/>
        <AccountId xsi:nil="true"/>
        <AccountType/>
      </UserInfo>
    </APEditor>
    <TPInstallLocation xmlns="f105ad54-119a-4495-aa55-0e28b6b4ad2f" xsi:nil="true"/>
    <OOCacheId xmlns="f105ad54-119a-4495-aa55-0e28b6b4ad2f" xsi:nil="true"/>
    <IsDeleted xmlns="f105ad54-119a-4495-aa55-0e28b6b4ad2f">false</IsDeleted>
    <PublishTargets xmlns="f105ad54-119a-4495-aa55-0e28b6b4ad2f">OfficeOnlineVNext</PublishTargets>
    <ApprovalLog xmlns="f105ad54-119a-4495-aa55-0e28b6b4ad2f" xsi:nil="true"/>
    <BugNumber xmlns="f105ad54-119a-4495-aa55-0e28b6b4ad2f" xsi:nil="true"/>
    <CrawlForDependencies xmlns="f105ad54-119a-4495-aa55-0e28b6b4ad2f">false</CrawlForDependencies>
    <InternalTagsTaxHTField0 xmlns="f105ad54-119a-4495-aa55-0e28b6b4ad2f">
      <Terms xmlns="http://schemas.microsoft.com/office/infopath/2007/PartnerControls"/>
    </InternalTagsTaxHTField0>
    <LastHandOff xmlns="f105ad54-119a-4495-aa55-0e28b6b4ad2f" xsi:nil="true"/>
    <Milestone xmlns="f105ad54-119a-4495-aa55-0e28b6b4ad2f" xsi:nil="true"/>
    <OriginalRelease xmlns="f105ad54-119a-4495-aa55-0e28b6b4ad2f">15</OriginalRelease>
    <RecommendationsModifier xmlns="f105ad54-119a-4495-aa55-0e28b6b4ad2f" xsi:nil="true"/>
    <ScenarioTagsTaxHTField0 xmlns="f105ad54-119a-4495-aa55-0e28b6b4ad2f">
      <Terms xmlns="http://schemas.microsoft.com/office/infopath/2007/PartnerControls"/>
    </ScenarioTagsTaxHTField0>
    <UANotes xmlns="f105ad54-119a-4495-aa55-0e28b6b4ad2f" xsi:nil="true"/>
    <Component xmlns="c7af2036-029c-470e-8042-297c68a41472" xsi:nil="true"/>
    <Description0 xmlns="c7af2036-029c-470e-8042-297c68a41472" xsi:nil="true"/>
  </documentManagement>
</p:properties>
</file>

<file path=customXml/itemProps1.xml><?xml version="1.0" encoding="utf-8"?>
<ds:datastoreItem xmlns:ds="http://schemas.openxmlformats.org/officeDocument/2006/customXml" ds:itemID="{27087C0F-7449-45C4-B248-63D02665BF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3FFCC08-D100-4C87-B0E0-0E5AD631DE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05ad54-119a-4495-aa55-0e28b6b4ad2f"/>
    <ds:schemaRef ds:uri="c7af2036-029c-470e-8042-297c68a414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B928D1E-68BA-412E-B34A-7160A7263FC7}">
  <ds:schemaRefs>
    <ds:schemaRef ds:uri="http://schemas.microsoft.com/office/2006/metadata/properties"/>
    <ds:schemaRef ds:uri="c7af2036-029c-470e-8042-297c68a41472"/>
    <ds:schemaRef ds:uri="http://purl.org/dc/elements/1.1/"/>
    <ds:schemaRef ds:uri="http://purl.org/dc/dcmitype/"/>
    <ds:schemaRef ds:uri="http://purl.org/dc/terms/"/>
    <ds:schemaRef ds:uri="f105ad54-119a-4495-aa55-0e28b6b4ad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tf03031015</Template>
  <TotalTime>0</TotalTime>
  <Words>1096</Words>
  <Application>Microsoft Office PowerPoint</Application>
  <PresentationFormat>Bildschirmpräsentation (4:3)</PresentationFormat>
  <Paragraphs>418</Paragraphs>
  <Slides>39</Slides>
  <Notes>14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39</vt:i4>
      </vt:variant>
    </vt:vector>
  </HeadingPairs>
  <TitlesOfParts>
    <vt:vector size="45" baseType="lpstr">
      <vt:lpstr>Arial Unicode MS</vt:lpstr>
      <vt:lpstr>Arial</vt:lpstr>
      <vt:lpstr>Arial Narrow</vt:lpstr>
      <vt:lpstr>Calibri</vt:lpstr>
      <vt:lpstr>Wingdings</vt:lpstr>
      <vt:lpstr>Diamond Grid 16x9</vt:lpstr>
      <vt:lpstr>IN30: Content Relevance Analytics</vt:lpstr>
      <vt:lpstr>Personen</vt:lpstr>
      <vt:lpstr>Agenda</vt:lpstr>
      <vt:lpstr>Einleitung</vt:lpstr>
      <vt:lpstr>Blitzumfrage</vt:lpstr>
      <vt:lpstr>Aktueller Status des Content-Delivery</vt:lpstr>
      <vt:lpstr>Content Intelligence REx &amp; Content Relevance Analytics</vt:lpstr>
      <vt:lpstr>Verwendungszahlen von Modulen</vt:lpstr>
      <vt:lpstr>Konzept des Content-Retrieval </vt:lpstr>
      <vt:lpstr>Retrieval in CDP: Klassifikationen</vt:lpstr>
      <vt:lpstr>Nutzungszahlen von Modulen</vt:lpstr>
      <vt:lpstr>Grundkonzept einer Content Relevanz Analyse</vt:lpstr>
      <vt:lpstr>Differenzierung</vt:lpstr>
      <vt:lpstr>Technische Grundlagen</vt:lpstr>
      <vt:lpstr>Einteilung der Kennzahlen</vt:lpstr>
      <vt:lpstr>Einteilung der Kennzahlen</vt:lpstr>
      <vt:lpstr>Basiskennzahlen</vt:lpstr>
      <vt:lpstr>Contentbezogene Kennzahlen</vt:lpstr>
      <vt:lpstr>Navigationsbezogene Kennzahlen</vt:lpstr>
      <vt:lpstr>Pfadanalysen</vt:lpstr>
      <vt:lpstr>Portalbezogene Kennzahlen</vt:lpstr>
      <vt:lpstr>Segmentierungsmöglichkeiten</vt:lpstr>
      <vt:lpstr>Einblicke in Web Analyse Tools</vt:lpstr>
      <vt:lpstr>Beispiele von Web Analyse Tools</vt:lpstr>
      <vt:lpstr>Direkte Suche – Google Analytics</vt:lpstr>
      <vt:lpstr>Direkte Suche – Piwik</vt:lpstr>
      <vt:lpstr>PowerPoint-Präsentation</vt:lpstr>
      <vt:lpstr>Datenschutz</vt:lpstr>
      <vt:lpstr>Weiterverarbeitung in BI Software</vt:lpstr>
      <vt:lpstr>Prozess der Weiterverarbeitung</vt:lpstr>
      <vt:lpstr>Auswertung einer Filtermaske</vt:lpstr>
      <vt:lpstr>Ziele</vt:lpstr>
      <vt:lpstr>Daten – sechs Monate </vt:lpstr>
      <vt:lpstr>Diagramme in BI Software</vt:lpstr>
      <vt:lpstr>Analyse</vt:lpstr>
      <vt:lpstr>Zusammenfassung und Ausblick</vt:lpstr>
      <vt:lpstr>Zusammenfassung</vt:lpstr>
      <vt:lpstr>Ausblick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2017-10-18T12:46:11Z</dcterms:created>
  <dcterms:modified xsi:type="dcterms:W3CDTF">2017-10-25T09:12:21Z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0x01010037696D9D1D95EC45A9440548E782419D04008C4669C20C93454ABB50E332FADBDDBE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  <property fmtid="{D5CDD505-2E9C-101B-9397-08002B2CF9AE}" pid="8" name="HiddenCategoryTags">
    <vt:lpwstr/>
  </property>
  <property fmtid="{D5CDD505-2E9C-101B-9397-08002B2CF9AE}" pid="9" name="CategoryTags">
    <vt:lpwstr/>
  </property>
  <property fmtid="{D5CDD505-2E9C-101B-9397-08002B2CF9AE}" pid="10" name="LocMarketGroupTiers">
    <vt:lpwstr/>
  </property>
  <property fmtid="{D5CDD505-2E9C-101B-9397-08002B2CF9AE}" pid="11" name="CategoryTagsTaxHTField0">
    <vt:lpwstr/>
  </property>
  <property fmtid="{D5CDD505-2E9C-101B-9397-08002B2CF9AE}" pid="12" name="HiddenCategoryTagsTaxHTField0">
    <vt:lpwstr/>
  </property>
</Properties>
</file>